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7"/>
  </p:sldMasterIdLst>
  <p:notesMasterIdLst>
    <p:notesMasterId r:id="rId54"/>
  </p:notesMasterIdLst>
  <p:handoutMasterIdLst>
    <p:handoutMasterId r:id="rId55"/>
  </p:handoutMasterIdLst>
  <p:sldIdLst>
    <p:sldId id="3743" r:id="rId8"/>
    <p:sldId id="3772" r:id="rId9"/>
    <p:sldId id="3737" r:id="rId10"/>
    <p:sldId id="3763" r:id="rId11"/>
    <p:sldId id="3764" r:id="rId12"/>
    <p:sldId id="439" r:id="rId13"/>
    <p:sldId id="3758" r:id="rId14"/>
    <p:sldId id="3616" r:id="rId15"/>
    <p:sldId id="3618" r:id="rId16"/>
    <p:sldId id="3761" r:id="rId17"/>
    <p:sldId id="3719" r:id="rId18"/>
    <p:sldId id="3768" r:id="rId19"/>
    <p:sldId id="3769" r:id="rId20"/>
    <p:sldId id="3720" r:id="rId21"/>
    <p:sldId id="3619" r:id="rId22"/>
    <p:sldId id="3620" r:id="rId23"/>
    <p:sldId id="3626" r:id="rId24"/>
    <p:sldId id="3760" r:id="rId25"/>
    <p:sldId id="3742" r:id="rId26"/>
    <p:sldId id="3765" r:id="rId27"/>
    <p:sldId id="3762" r:id="rId28"/>
    <p:sldId id="3767" r:id="rId29"/>
    <p:sldId id="3766" r:id="rId30"/>
    <p:sldId id="3735" r:id="rId31"/>
    <p:sldId id="3752" r:id="rId32"/>
    <p:sldId id="428" r:id="rId33"/>
    <p:sldId id="3741" r:id="rId34"/>
    <p:sldId id="3622" r:id="rId35"/>
    <p:sldId id="1291" r:id="rId36"/>
    <p:sldId id="3722" r:id="rId37"/>
    <p:sldId id="332" r:id="rId38"/>
    <p:sldId id="3770" r:id="rId39"/>
    <p:sldId id="480" r:id="rId40"/>
    <p:sldId id="481" r:id="rId41"/>
    <p:sldId id="3749" r:id="rId42"/>
    <p:sldId id="499" r:id="rId43"/>
    <p:sldId id="3643" r:id="rId44"/>
    <p:sldId id="447" r:id="rId45"/>
    <p:sldId id="3748" r:id="rId46"/>
    <p:sldId id="3747" r:id="rId47"/>
    <p:sldId id="448" r:id="rId48"/>
    <p:sldId id="449" r:id="rId49"/>
    <p:sldId id="450" r:id="rId50"/>
    <p:sldId id="451" r:id="rId51"/>
    <p:sldId id="500" r:id="rId52"/>
    <p:sldId id="498" r:id="rId53"/>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43"/>
          </p14:sldIdLst>
        </p14:section>
        <p14:section name="Intro" id="{2CC52222-EEFB-42B6-90E5-8E2490915D26}">
          <p14:sldIdLst>
            <p14:sldId id="3772"/>
            <p14:sldId id="3737"/>
            <p14:sldId id="3763"/>
            <p14:sldId id="3764"/>
            <p14:sldId id="439"/>
            <p14:sldId id="3758"/>
            <p14:sldId id="3616"/>
            <p14:sldId id="3618"/>
            <p14:sldId id="3761"/>
            <p14:sldId id="3719"/>
            <p14:sldId id="3768"/>
            <p14:sldId id="3769"/>
            <p14:sldId id="3720"/>
            <p14:sldId id="3619"/>
            <p14:sldId id="3620"/>
            <p14:sldId id="3626"/>
            <p14:sldId id="3760"/>
            <p14:sldId id="3742"/>
            <p14:sldId id="3765"/>
            <p14:sldId id="3762"/>
            <p14:sldId id="3767"/>
            <p14:sldId id="3766"/>
            <p14:sldId id="3735"/>
            <p14:sldId id="3752"/>
            <p14:sldId id="428"/>
            <p14:sldId id="3741"/>
          </p14:sldIdLst>
        </p14:section>
        <p14:section name="Resources" id="{70880312-720E-4407-89FB-6858A2EF484D}">
          <p14:sldIdLst>
            <p14:sldId id="3622"/>
            <p14:sldId id="1291"/>
            <p14:sldId id="3722"/>
            <p14:sldId id="332"/>
            <p14:sldId id="3770"/>
            <p14:sldId id="480"/>
            <p14:sldId id="481"/>
            <p14:sldId id="3749"/>
            <p14:sldId id="499"/>
            <p14:sldId id="3643"/>
            <p14:sldId id="447"/>
            <p14:sldId id="3748"/>
            <p14:sldId id="3747"/>
            <p14:sldId id="448"/>
            <p14:sldId id="449"/>
            <p14:sldId id="450"/>
            <p14:sldId id="451"/>
            <p14:sldId id="500"/>
            <p14:sldId id="4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0E0"/>
    <a:srgbClr val="EAEAEA"/>
    <a:srgbClr val="0078D7"/>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523A82-4802-4C11-8898-1043D1508E2A}" v="7" dt="2019-03-28T16:25:00.9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67" autoAdjust="0"/>
  </p:normalViewPr>
  <p:slideViewPr>
    <p:cSldViewPr snapToGrid="0">
      <p:cViewPr varScale="1">
        <p:scale>
          <a:sx n="94" d="100"/>
          <a:sy n="94" d="100"/>
        </p:scale>
        <p:origin x="1122"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handoutMaster" Target="handoutMasters/handoutMaster1.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customXml" Target="../customXml/item5.xml"/><Relationship Id="rId61" Type="http://schemas.microsoft.com/office/2016/11/relationships/changesInfo" Target="changesInfos/changesInfo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Donaghy" userId="82fdf0e0-4917-4fc4-8c7e-2e3c3dbce09a" providerId="ADAL" clId="{73523A82-4802-4C11-8898-1043D1508E2A}"/>
    <pc:docChg chg="modSld sldOrd">
      <pc:chgData name="Stephen Donaghy" userId="82fdf0e0-4917-4fc4-8c7e-2e3c3dbce09a" providerId="ADAL" clId="{73523A82-4802-4C11-8898-1043D1508E2A}" dt="2019-03-28T16:25:00.965" v="9"/>
      <pc:docMkLst>
        <pc:docMk/>
      </pc:docMkLst>
      <pc:sldChg chg="ord">
        <pc:chgData name="Stephen Donaghy" userId="82fdf0e0-4917-4fc4-8c7e-2e3c3dbce09a" providerId="ADAL" clId="{73523A82-4802-4C11-8898-1043D1508E2A}" dt="2019-03-28T16:24:04.411" v="7"/>
        <pc:sldMkLst>
          <pc:docMk/>
          <pc:sldMk cId="730212799" sldId="3719"/>
        </pc:sldMkLst>
      </pc:sldChg>
      <pc:sldChg chg="ord">
        <pc:chgData name="Stephen Donaghy" userId="82fdf0e0-4917-4fc4-8c7e-2e3c3dbce09a" providerId="ADAL" clId="{73523A82-4802-4C11-8898-1043D1508E2A}" dt="2019-03-28T16:24:23.787" v="8"/>
        <pc:sldMkLst>
          <pc:docMk/>
          <pc:sldMk cId="2810241983" sldId="3720"/>
        </pc:sldMkLst>
      </pc:sldChg>
      <pc:sldChg chg="addSp modSp">
        <pc:chgData name="Stephen Donaghy" userId="82fdf0e0-4917-4fc4-8c7e-2e3c3dbce09a" providerId="ADAL" clId="{73523A82-4802-4C11-8898-1043D1508E2A}" dt="2019-03-28T15:46:55.748" v="4" actId="1076"/>
        <pc:sldMkLst>
          <pc:docMk/>
          <pc:sldMk cId="1721688724" sldId="3743"/>
        </pc:sldMkLst>
        <pc:spChg chg="add mod">
          <ac:chgData name="Stephen Donaghy" userId="82fdf0e0-4917-4fc4-8c7e-2e3c3dbce09a" providerId="ADAL" clId="{73523A82-4802-4C11-8898-1043D1508E2A}" dt="2019-03-28T15:46:46.659" v="2" actId="1076"/>
          <ac:spMkLst>
            <pc:docMk/>
            <pc:sldMk cId="1721688724" sldId="3743"/>
            <ac:spMk id="2" creationId="{6DD8674C-71BB-4025-A23A-02877671E5A5}"/>
          </ac:spMkLst>
        </pc:spChg>
        <pc:grpChg chg="add mod">
          <ac:chgData name="Stephen Donaghy" userId="82fdf0e0-4917-4fc4-8c7e-2e3c3dbce09a" providerId="ADAL" clId="{73523A82-4802-4C11-8898-1043D1508E2A}" dt="2019-03-28T15:46:55.748" v="4" actId="1076"/>
          <ac:grpSpMkLst>
            <pc:docMk/>
            <pc:sldMk cId="1721688724" sldId="3743"/>
            <ac:grpSpMk id="6" creationId="{0D32F828-6A35-47A8-8117-B30220902DC1}"/>
          </ac:grpSpMkLst>
        </pc:grpChg>
      </pc:sldChg>
      <pc:sldChg chg="ord">
        <pc:chgData name="Stephen Donaghy" userId="82fdf0e0-4917-4fc4-8c7e-2e3c3dbce09a" providerId="ADAL" clId="{73523A82-4802-4C11-8898-1043D1508E2A}" dt="2019-03-28T16:23:56.218" v="6"/>
        <pc:sldMkLst>
          <pc:docMk/>
          <pc:sldMk cId="557622101" sldId="3761"/>
        </pc:sldMkLst>
      </pc:sldChg>
      <pc:sldChg chg="ord">
        <pc:chgData name="Stephen Donaghy" userId="82fdf0e0-4917-4fc4-8c7e-2e3c3dbce09a" providerId="ADAL" clId="{73523A82-4802-4C11-8898-1043D1508E2A}" dt="2019-03-28T16:25:00.965" v="9"/>
        <pc:sldMkLst>
          <pc:docMk/>
          <pc:sldMk cId="2830358648" sldId="3768"/>
        </pc:sldMkLst>
      </pc:sldChg>
      <pc:sldChg chg="ord">
        <pc:chgData name="Stephen Donaghy" userId="82fdf0e0-4917-4fc4-8c7e-2e3c3dbce09a" providerId="ADAL" clId="{73523A82-4802-4C11-8898-1043D1508E2A}" dt="2019-03-28T16:25:00.965" v="9"/>
        <pc:sldMkLst>
          <pc:docMk/>
          <pc:sldMk cId="4108007911" sldId="3769"/>
        </pc:sldMkLst>
      </pc:sldChg>
    </pc:docChg>
  </pc:docChgLst>
  <pc:docChgLst>
    <pc:chgData name="Stephen Donaghy" userId="82fdf0e0-4917-4fc4-8c7e-2e3c3dbce09a" providerId="ADAL" clId="{338C4B31-87BC-499B-B889-9D585E229CA3}"/>
    <pc:docChg chg="undo custSel addSld delSld modSld sldOrd modSection">
      <pc:chgData name="Stephen Donaghy" userId="82fdf0e0-4917-4fc4-8c7e-2e3c3dbce09a" providerId="ADAL" clId="{338C4B31-87BC-499B-B889-9D585E229CA3}" dt="2019-03-22T21:04:51.540" v="556" actId="1076"/>
      <pc:docMkLst>
        <pc:docMk/>
      </pc:docMkLst>
      <pc:sldChg chg="modSp">
        <pc:chgData name="Stephen Donaghy" userId="82fdf0e0-4917-4fc4-8c7e-2e3c3dbce09a" providerId="ADAL" clId="{338C4B31-87BC-499B-B889-9D585E229CA3}" dt="2019-03-22T20:59:45.199" v="499" actId="20577"/>
        <pc:sldMkLst>
          <pc:docMk/>
          <pc:sldMk cId="1273424778" sldId="3626"/>
        </pc:sldMkLst>
        <pc:spChg chg="mod">
          <ac:chgData name="Stephen Donaghy" userId="82fdf0e0-4917-4fc4-8c7e-2e3c3dbce09a" providerId="ADAL" clId="{338C4B31-87BC-499B-B889-9D585E229CA3}" dt="2019-03-22T20:59:45.199" v="499" actId="20577"/>
          <ac:spMkLst>
            <pc:docMk/>
            <pc:sldMk cId="1273424778" sldId="3626"/>
            <ac:spMk id="7" creationId="{E5557B30-B27D-41CE-9E9B-D6A9BD44EC4D}"/>
          </ac:spMkLst>
        </pc:spChg>
      </pc:sldChg>
      <pc:sldChg chg="modSp">
        <pc:chgData name="Stephen Donaghy" userId="82fdf0e0-4917-4fc4-8c7e-2e3c3dbce09a" providerId="ADAL" clId="{338C4B31-87BC-499B-B889-9D585E229CA3}" dt="2019-03-22T20:59:50.698" v="504" actId="20577"/>
        <pc:sldMkLst>
          <pc:docMk/>
          <pc:sldMk cId="1721688724" sldId="3743"/>
        </pc:sldMkLst>
        <pc:spChg chg="mod">
          <ac:chgData name="Stephen Donaghy" userId="82fdf0e0-4917-4fc4-8c7e-2e3c3dbce09a" providerId="ADAL" clId="{338C4B31-87BC-499B-B889-9D585E229CA3}" dt="2019-03-22T20:59:50.698" v="504" actId="20577"/>
          <ac:spMkLst>
            <pc:docMk/>
            <pc:sldMk cId="1721688724" sldId="3743"/>
            <ac:spMk id="7" creationId="{B1069BD4-79AF-4731-BB22-1B77F1ECF016}"/>
          </ac:spMkLst>
        </pc:spChg>
      </pc:sldChg>
      <pc:sldChg chg="addSp delSp modSp add ord">
        <pc:chgData name="Stephen Donaghy" userId="82fdf0e0-4917-4fc4-8c7e-2e3c3dbce09a" providerId="ADAL" clId="{338C4B31-87BC-499B-B889-9D585E229CA3}" dt="2019-03-22T21:04:51.540" v="556" actId="1076"/>
        <pc:sldMkLst>
          <pc:docMk/>
          <pc:sldMk cId="3989502027" sldId="3772"/>
        </pc:sldMkLst>
        <pc:spChg chg="mod">
          <ac:chgData name="Stephen Donaghy" userId="82fdf0e0-4917-4fc4-8c7e-2e3c3dbce09a" providerId="ADAL" clId="{338C4B31-87BC-499B-B889-9D585E229CA3}" dt="2019-03-22T20:39:50.584" v="170" actId="1076"/>
          <ac:spMkLst>
            <pc:docMk/>
            <pc:sldMk cId="3989502027" sldId="3772"/>
            <ac:spMk id="2" creationId="{69A05508-F879-4818-ACFB-C6E44F5956D5}"/>
          </ac:spMkLst>
        </pc:spChg>
        <pc:spChg chg="add mod">
          <ac:chgData name="Stephen Donaghy" userId="82fdf0e0-4917-4fc4-8c7e-2e3c3dbce09a" providerId="ADAL" clId="{338C4B31-87BC-499B-B889-9D585E229CA3}" dt="2019-03-22T21:04:43.040" v="555" actId="113"/>
          <ac:spMkLst>
            <pc:docMk/>
            <pc:sldMk cId="3989502027" sldId="3772"/>
            <ac:spMk id="5" creationId="{D0789CF3-B14D-4348-9B7D-C156D53F9EC6}"/>
          </ac:spMkLst>
        </pc:spChg>
        <pc:spChg chg="mod">
          <ac:chgData name="Stephen Donaghy" userId="82fdf0e0-4917-4fc4-8c7e-2e3c3dbce09a" providerId="ADAL" clId="{338C4B31-87BC-499B-B889-9D585E229CA3}" dt="2019-03-22T20:30:09.142" v="47" actId="20577"/>
          <ac:spMkLst>
            <pc:docMk/>
            <pc:sldMk cId="3989502027" sldId="3772"/>
            <ac:spMk id="7" creationId="{A4720109-9ACB-4044-AEF6-77DF7BD3D1E1}"/>
          </ac:spMkLst>
        </pc:spChg>
        <pc:spChg chg="mod">
          <ac:chgData name="Stephen Donaghy" userId="82fdf0e0-4917-4fc4-8c7e-2e3c3dbce09a" providerId="ADAL" clId="{338C4B31-87BC-499B-B889-9D585E229CA3}" dt="2019-03-22T20:39:31.298" v="156" actId="1076"/>
          <ac:spMkLst>
            <pc:docMk/>
            <pc:sldMk cId="3989502027" sldId="3772"/>
            <ac:spMk id="8" creationId="{96FF0936-4476-4271-97AD-A8CC5C334C2E}"/>
          </ac:spMkLst>
        </pc:spChg>
        <pc:grpChg chg="del">
          <ac:chgData name="Stephen Donaghy" userId="82fdf0e0-4917-4fc4-8c7e-2e3c3dbce09a" providerId="ADAL" clId="{338C4B31-87BC-499B-B889-9D585E229CA3}" dt="2019-03-22T20:38:13.640" v="146" actId="478"/>
          <ac:grpSpMkLst>
            <pc:docMk/>
            <pc:sldMk cId="3989502027" sldId="3772"/>
            <ac:grpSpMk id="17" creationId="{4C7E1E67-1B86-4CF9-B3C7-7BE7FAE97900}"/>
          </ac:grpSpMkLst>
        </pc:grpChg>
        <pc:grpChg chg="del">
          <ac:chgData name="Stephen Donaghy" userId="82fdf0e0-4917-4fc4-8c7e-2e3c3dbce09a" providerId="ADAL" clId="{338C4B31-87BC-499B-B889-9D585E229CA3}" dt="2019-03-22T20:35:33.592" v="117" actId="478"/>
          <ac:grpSpMkLst>
            <pc:docMk/>
            <pc:sldMk cId="3989502027" sldId="3772"/>
            <ac:grpSpMk id="19" creationId="{CC658B12-95AD-4197-85F3-DF140691C7F5}"/>
          </ac:grpSpMkLst>
        </pc:grpChg>
        <pc:grpChg chg="del mod">
          <ac:chgData name="Stephen Donaghy" userId="82fdf0e0-4917-4fc4-8c7e-2e3c3dbce09a" providerId="ADAL" clId="{338C4B31-87BC-499B-B889-9D585E229CA3}" dt="2019-03-22T20:39:26.155" v="155" actId="478"/>
          <ac:grpSpMkLst>
            <pc:docMk/>
            <pc:sldMk cId="3989502027" sldId="3772"/>
            <ac:grpSpMk id="21" creationId="{E8D9D3F2-FEE2-4346-A730-D9834838CE29}"/>
          </ac:grpSpMkLst>
        </pc:grpChg>
        <pc:grpChg chg="mod">
          <ac:chgData name="Stephen Donaghy" userId="82fdf0e0-4917-4fc4-8c7e-2e3c3dbce09a" providerId="ADAL" clId="{338C4B31-87BC-499B-B889-9D585E229CA3}" dt="2019-03-22T20:39:41.041" v="169" actId="1035"/>
          <ac:grpSpMkLst>
            <pc:docMk/>
            <pc:sldMk cId="3989502027" sldId="3772"/>
            <ac:grpSpMk id="22" creationId="{F014557C-EF1A-45A7-9DD1-03D444E36496}"/>
          </ac:grpSpMkLst>
        </pc:grpChg>
        <pc:picChg chg="add mod">
          <ac:chgData name="Stephen Donaghy" userId="82fdf0e0-4917-4fc4-8c7e-2e3c3dbce09a" providerId="ADAL" clId="{338C4B31-87BC-499B-B889-9D585E229CA3}" dt="2019-03-22T20:34:13.349" v="114" actId="1076"/>
          <ac:picMkLst>
            <pc:docMk/>
            <pc:sldMk cId="3989502027" sldId="3772"/>
            <ac:picMk id="4" creationId="{506D0B3F-BC8B-4995-8164-A8EF93E8E1EE}"/>
          </ac:picMkLst>
        </pc:picChg>
        <pc:picChg chg="add mod">
          <ac:chgData name="Stephen Donaghy" userId="82fdf0e0-4917-4fc4-8c7e-2e3c3dbce09a" providerId="ADAL" clId="{338C4B31-87BC-499B-B889-9D585E229CA3}" dt="2019-03-22T20:38:57.199" v="152" actId="14100"/>
          <ac:picMkLst>
            <pc:docMk/>
            <pc:sldMk cId="3989502027" sldId="3772"/>
            <ac:picMk id="23" creationId="{E5F8AB6D-7EE9-44E5-BE1F-A96FA8C3710F}"/>
          </ac:picMkLst>
        </pc:picChg>
        <pc:picChg chg="del mod">
          <ac:chgData name="Stephen Donaghy" userId="82fdf0e0-4917-4fc4-8c7e-2e3c3dbce09a" providerId="ADAL" clId="{338C4B31-87BC-499B-B889-9D585E229CA3}" dt="2019-03-22T20:34:09.062" v="113" actId="478"/>
          <ac:picMkLst>
            <pc:docMk/>
            <pc:sldMk cId="3989502027" sldId="3772"/>
            <ac:picMk id="26" creationId="{A226638A-90A7-49A9-9D9E-955613A4C422}"/>
          </ac:picMkLst>
        </pc:picChg>
        <pc:picChg chg="add mod">
          <ac:chgData name="Stephen Donaghy" userId="82fdf0e0-4917-4fc4-8c7e-2e3c3dbce09a" providerId="ADAL" clId="{338C4B31-87BC-499B-B889-9D585E229CA3}" dt="2019-03-22T20:42:06.619" v="287" actId="1037"/>
          <ac:picMkLst>
            <pc:docMk/>
            <pc:sldMk cId="3989502027" sldId="3772"/>
            <ac:picMk id="1026" creationId="{9A5FC18E-AF99-49E5-82B9-44EF63AF2A16}"/>
          </ac:picMkLst>
        </pc:picChg>
        <pc:picChg chg="add mod">
          <ac:chgData name="Stephen Donaghy" userId="82fdf0e0-4917-4fc4-8c7e-2e3c3dbce09a" providerId="ADAL" clId="{338C4B31-87BC-499B-B889-9D585E229CA3}" dt="2019-03-22T20:44:16.155" v="299" actId="1076"/>
          <ac:picMkLst>
            <pc:docMk/>
            <pc:sldMk cId="3989502027" sldId="3772"/>
            <ac:picMk id="1028" creationId="{91B5A8DF-28A5-4192-A6FB-2D5D6D3036AF}"/>
          </ac:picMkLst>
        </pc:picChg>
        <pc:picChg chg="add mod">
          <ac:chgData name="Stephen Donaghy" userId="82fdf0e0-4917-4fc4-8c7e-2e3c3dbce09a" providerId="ADAL" clId="{338C4B31-87BC-499B-B889-9D585E229CA3}" dt="2019-03-22T20:57:04.231" v="482" actId="1076"/>
          <ac:picMkLst>
            <pc:docMk/>
            <pc:sldMk cId="3989502027" sldId="3772"/>
            <ac:picMk id="1030" creationId="{EEAD64C0-3B3A-4574-B4C3-8411B555ADD3}"/>
          </ac:picMkLst>
        </pc:picChg>
        <pc:picChg chg="add mod">
          <ac:chgData name="Stephen Donaghy" userId="82fdf0e0-4917-4fc4-8c7e-2e3c3dbce09a" providerId="ADAL" clId="{338C4B31-87BC-499B-B889-9D585E229CA3}" dt="2019-03-22T20:57:06.145" v="483" actId="1076"/>
          <ac:picMkLst>
            <pc:docMk/>
            <pc:sldMk cId="3989502027" sldId="3772"/>
            <ac:picMk id="1032" creationId="{1FA2C378-53EC-4DF8-9DBD-29A84DD38969}"/>
          </ac:picMkLst>
        </pc:picChg>
        <pc:picChg chg="add mod">
          <ac:chgData name="Stephen Donaghy" userId="82fdf0e0-4917-4fc4-8c7e-2e3c3dbce09a" providerId="ADAL" clId="{338C4B31-87BC-499B-B889-9D585E229CA3}" dt="2019-03-22T20:57:13.228" v="485" actId="1076"/>
          <ac:picMkLst>
            <pc:docMk/>
            <pc:sldMk cId="3989502027" sldId="3772"/>
            <ac:picMk id="1034" creationId="{BB791932-ECBD-48E4-9359-24977EBC1C59}"/>
          </ac:picMkLst>
        </pc:picChg>
        <pc:picChg chg="add mod">
          <ac:chgData name="Stephen Donaghy" userId="82fdf0e0-4917-4fc4-8c7e-2e3c3dbce09a" providerId="ADAL" clId="{338C4B31-87BC-499B-B889-9D585E229CA3}" dt="2019-03-22T20:56:59.481" v="481" actId="1076"/>
          <ac:picMkLst>
            <pc:docMk/>
            <pc:sldMk cId="3989502027" sldId="3772"/>
            <ac:picMk id="1036" creationId="{F3F20F21-61F6-406A-AFA5-1A93BFEE992B}"/>
          </ac:picMkLst>
        </pc:picChg>
        <pc:picChg chg="add mod">
          <ac:chgData name="Stephen Donaghy" userId="82fdf0e0-4917-4fc4-8c7e-2e3c3dbce09a" providerId="ADAL" clId="{338C4B31-87BC-499B-B889-9D585E229CA3}" dt="2019-03-22T20:56:41.086" v="476" actId="1076"/>
          <ac:picMkLst>
            <pc:docMk/>
            <pc:sldMk cId="3989502027" sldId="3772"/>
            <ac:picMk id="1038" creationId="{3F35936E-6ECD-4AF8-B327-B43C00D6675B}"/>
          </ac:picMkLst>
        </pc:picChg>
        <pc:picChg chg="add mod">
          <ac:chgData name="Stephen Donaghy" userId="82fdf0e0-4917-4fc4-8c7e-2e3c3dbce09a" providerId="ADAL" clId="{338C4B31-87BC-499B-B889-9D585E229CA3}" dt="2019-03-22T21:04:51.540" v="556" actId="1076"/>
          <ac:picMkLst>
            <pc:docMk/>
            <pc:sldMk cId="3989502027" sldId="3772"/>
            <ac:picMk id="1040" creationId="{1020CC31-D22F-4C72-BB02-0FEA5119FEB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4/3/2019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4/3/2019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10</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a:t>&amp; at Microsoft we love open source.</a:t>
            </a:r>
          </a:p>
          <a:p>
            <a:pPr marL="285750" indent="-285750">
              <a:buFont typeface="Arial" panose="020B0604020202020204" pitchFamily="34" charset="0"/>
              <a:buChar char="•"/>
            </a:pPr>
            <a:r>
              <a:rPr lang="en-GB" dirty="0"/>
              <a:t>First OSS project was in 2004 when the Windows Installer Toolkit (WiX) was released to </a:t>
            </a:r>
            <a:r>
              <a:rPr lang="en-GB" dirty="0" err="1"/>
              <a:t>SourceForge</a:t>
            </a:r>
            <a:r>
              <a:rPr lang="en-GB" dirty="0"/>
              <a:t>.</a:t>
            </a:r>
          </a:p>
          <a:p>
            <a:pPr marL="285750" indent="-285750">
              <a:buFont typeface="Arial" panose="020B0604020202020204" pitchFamily="34" charset="0"/>
              <a:buChar char="•"/>
            </a:pPr>
            <a:r>
              <a:rPr lang="en-GB" dirty="0"/>
              <a:t>Started contributing to the Linux kernel in 2009</a:t>
            </a:r>
          </a:p>
          <a:p>
            <a:pPr marL="285750" indent="-285750">
              <a:buFont typeface="Arial" panose="020B0604020202020204" pitchFamily="34" charset="0"/>
              <a:buChar char="•"/>
            </a:pPr>
            <a:r>
              <a:rPr lang="en-GB" dirty="0"/>
              <a:t>Every year we do more &amp; more in the open source realm.</a:t>
            </a:r>
          </a:p>
          <a:p>
            <a:pPr marL="285750" indent="-285750">
              <a:buFont typeface="Arial" panose="020B0604020202020204" pitchFamily="34" charset="0"/>
              <a:buChar char="•"/>
            </a:pPr>
            <a:r>
              <a:rPr lang="en-GB" dirty="0"/>
              <a:t>How we embrace the projects the community has embraced… from Linux to Kubernetes.</a:t>
            </a:r>
          </a:p>
          <a:p>
            <a:pPr marL="285750" indent="-285750">
              <a:buFont typeface="Arial" panose="020B0604020202020204" pitchFamily="34" charset="0"/>
              <a:buChar char="•"/>
            </a:pPr>
            <a:r>
              <a:rPr lang="en-GB" dirty="0"/>
              <a:t>One of the ones I was deeply involved in was whether to compete with Git or become part of it.  Today most of MS development is done in Git.  The source control system that Linux created.  </a:t>
            </a:r>
          </a:p>
          <a:p>
            <a:pPr marL="285750" indent="-285750">
              <a:buFont typeface="Arial" panose="020B0604020202020204" pitchFamily="34" charset="0"/>
              <a:buChar char="•"/>
            </a:pPr>
            <a:r>
              <a:rPr lang="en-GB" dirty="0"/>
              <a:t>Including Windows. </a:t>
            </a:r>
            <a:r>
              <a:rPr lang="en-GB" sz="1224" kern="1200" dirty="0">
                <a:solidFill>
                  <a:schemeClr val="tx1"/>
                </a:solidFill>
                <a:effectLst/>
                <a:latin typeface="+mn-lt"/>
                <a:ea typeface="+mn-ea"/>
                <a:cs typeface="+mn-cs"/>
              </a:rPr>
              <a:t>Think about that for a second, the Windows team use the source control system written by Linus Torvalds. </a:t>
            </a:r>
            <a:endParaRPr lang="en-GB" dirty="0"/>
          </a:p>
          <a:p>
            <a:pPr marL="285750" indent="-285750">
              <a:buFont typeface="Arial" panose="020B0604020202020204" pitchFamily="34" charset="0"/>
              <a:buChar char="•"/>
            </a:pPr>
            <a:r>
              <a:rPr lang="en-GB" dirty="0"/>
              <a:t>Or the ways we increasingly open source the software we work on… from .NET to VS Code &amp; TypeScript.  In fact, much of the core tech in Azure Pipelines itself is open source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a:t>Transition:</a:t>
            </a:r>
          </a:p>
          <a:p>
            <a:pPr marL="285750" indent="-285750">
              <a:buFont typeface="Arial" panose="020B0604020202020204" pitchFamily="34" charset="0"/>
              <a:buChar char="•"/>
            </a:pPr>
            <a:r>
              <a:rPr lang="en-GB" dirty="0"/>
              <a:t>This week we are adding to this list of giving to open source…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4/3/2019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677988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4/3/2019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97032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4/3/2019 12:32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29</a:t>
            </a:fld>
            <a:endParaRPr lang="en-US">
              <a:solidFill>
                <a:prstClr val="black"/>
              </a:solidFill>
            </a:endParaRPr>
          </a:p>
        </p:txBody>
      </p:sp>
    </p:spTree>
    <p:extLst>
      <p:ext uri="{BB962C8B-B14F-4D97-AF65-F5344CB8AC3E}">
        <p14:creationId xmlns:p14="http://schemas.microsoft.com/office/powerpoint/2010/main" val="1253786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30</a:t>
            </a:fld>
            <a:endParaRPr lang="en-US"/>
          </a:p>
        </p:txBody>
      </p:sp>
    </p:spTree>
    <p:extLst>
      <p:ext uri="{BB962C8B-B14F-4D97-AF65-F5344CB8AC3E}">
        <p14:creationId xmlns:p14="http://schemas.microsoft.com/office/powerpoint/2010/main" val="320060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4181987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31</a:t>
            </a:fld>
            <a:endParaRPr lang="en-US"/>
          </a:p>
        </p:txBody>
      </p:sp>
    </p:spTree>
    <p:extLst>
      <p:ext uri="{BB962C8B-B14F-4D97-AF65-F5344CB8AC3E}">
        <p14:creationId xmlns:p14="http://schemas.microsoft.com/office/powerpoint/2010/main" val="1185762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32</a:t>
            </a:fld>
            <a:endParaRPr lang="en-US"/>
          </a:p>
        </p:txBody>
      </p:sp>
    </p:spTree>
    <p:extLst>
      <p:ext uri="{BB962C8B-B14F-4D97-AF65-F5344CB8AC3E}">
        <p14:creationId xmlns:p14="http://schemas.microsoft.com/office/powerpoint/2010/main" val="4120115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33</a:t>
            </a:fld>
            <a:endParaRPr lang="en-US"/>
          </a:p>
        </p:txBody>
      </p:sp>
    </p:spTree>
    <p:extLst>
      <p:ext uri="{BB962C8B-B14F-4D97-AF65-F5344CB8AC3E}">
        <p14:creationId xmlns:p14="http://schemas.microsoft.com/office/powerpoint/2010/main" val="2528947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34</a:t>
            </a:fld>
            <a:endParaRPr lang="en-US"/>
          </a:p>
        </p:txBody>
      </p:sp>
    </p:spTree>
    <p:extLst>
      <p:ext uri="{BB962C8B-B14F-4D97-AF65-F5344CB8AC3E}">
        <p14:creationId xmlns:p14="http://schemas.microsoft.com/office/powerpoint/2010/main" val="2170148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35</a:t>
            </a:fld>
            <a:endParaRPr lang="en-US"/>
          </a:p>
        </p:txBody>
      </p:sp>
    </p:spTree>
    <p:extLst>
      <p:ext uri="{BB962C8B-B14F-4D97-AF65-F5344CB8AC3E}">
        <p14:creationId xmlns:p14="http://schemas.microsoft.com/office/powerpoint/2010/main" val="1645872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8300" y="709613"/>
            <a:ext cx="6297613" cy="3543300"/>
          </a:xfrm>
          <a:prstGeom prst="rect">
            <a:avLst/>
          </a:prstGeom>
        </p:spPr>
      </p:sp>
      <p:sp>
        <p:nvSpPr>
          <p:cNvPr id="3" name="Notes Placeholder 2"/>
          <p:cNvSpPr>
            <a:spLocks noGrp="1"/>
          </p:cNvSpPr>
          <p:nvPr>
            <p:ph type="body" idx="1"/>
          </p:nvPr>
        </p:nvSpPr>
        <p:spPr>
          <a:xfrm>
            <a:off x="703474" y="4489387"/>
            <a:ext cx="5627794" cy="4253103"/>
          </a:xfrm>
          <a:prstGeom prst="rect">
            <a:avLst/>
          </a:prstGeom>
        </p:spPr>
        <p:txBody>
          <a:bodyPr>
            <a:normAutofit/>
          </a:bodyPr>
          <a:lstStyle/>
          <a:p>
            <a:endParaRPr lang="en-US"/>
          </a:p>
        </p:txBody>
      </p:sp>
      <p:sp>
        <p:nvSpPr>
          <p:cNvPr id="4" name="Header Placeholder 3"/>
          <p:cNvSpPr>
            <a:spLocks noGrp="1"/>
          </p:cNvSpPr>
          <p:nvPr>
            <p:ph type="hdr" sz="quarter" idx="10"/>
          </p:nvPr>
        </p:nvSpPr>
        <p:spPr>
          <a:xfrm>
            <a:off x="0" y="0"/>
            <a:ext cx="3048388" cy="472567"/>
          </a:xfrm>
          <a:prstGeom prst="rect">
            <a:avLst/>
          </a:prstGeom>
        </p:spPr>
        <p:txBody>
          <a:bodyPr/>
          <a:lstStyle/>
          <a:p>
            <a:endParaRPr lang="en-US"/>
          </a:p>
        </p:txBody>
      </p:sp>
      <p:sp>
        <p:nvSpPr>
          <p:cNvPr id="5" name="Date Placeholder 4"/>
          <p:cNvSpPr>
            <a:spLocks noGrp="1"/>
          </p:cNvSpPr>
          <p:nvPr>
            <p:ph type="dt" idx="11"/>
          </p:nvPr>
        </p:nvSpPr>
        <p:spPr>
          <a:xfrm>
            <a:off x="3984726" y="0"/>
            <a:ext cx="3048388" cy="472567"/>
          </a:xfrm>
          <a:prstGeom prst="rect">
            <a:avLst/>
          </a:prstGeom>
        </p:spPr>
        <p:txBody>
          <a:bodyPr/>
          <a:lstStyle/>
          <a:p>
            <a:fld id="{0DC00870-68D1-486A-9FA8-B0047775EE70}" type="datetime8">
              <a:rPr lang="en-US" smtClean="0"/>
              <a:t>4/3/2019 12:32 PM</a:t>
            </a:fld>
            <a:endParaRPr lang="en-US"/>
          </a:p>
        </p:txBody>
      </p:sp>
      <p:sp>
        <p:nvSpPr>
          <p:cNvPr id="7" name="Slide Number Placeholder 6"/>
          <p:cNvSpPr>
            <a:spLocks noGrp="1"/>
          </p:cNvSpPr>
          <p:nvPr>
            <p:ph type="sldNum" sz="quarter" idx="13"/>
          </p:nvPr>
        </p:nvSpPr>
        <p:spPr>
          <a:xfrm>
            <a:off x="6331268" y="8977133"/>
            <a:ext cx="701847" cy="472567"/>
          </a:xfrm>
          <a:prstGeom prst="rect">
            <a:avLst/>
          </a:prstGeom>
        </p:spPr>
        <p:txBody>
          <a:bodyPr/>
          <a:lstStyle/>
          <a:p>
            <a:fld id="{EC87E0CF-87F6-4B58-B8B8-DCAB2DAAF3CA}" type="slidenum">
              <a:rPr lang="en-US" smtClean="0"/>
              <a:pPr/>
              <a:t>36</a:t>
            </a:fld>
            <a:endParaRPr lang="en-US"/>
          </a:p>
        </p:txBody>
      </p:sp>
      <p:sp>
        <p:nvSpPr>
          <p:cNvPr id="6" name="Footer Placeholder 5"/>
          <p:cNvSpPr>
            <a:spLocks noGrp="1"/>
          </p:cNvSpPr>
          <p:nvPr>
            <p:ph type="ftr" sz="quarter" idx="14"/>
          </p:nvPr>
        </p:nvSpPr>
        <p:spPr/>
        <p:txBody>
          <a:bodyPr/>
          <a:lstStyle/>
          <a:p>
            <a:pPr defTabSz="94158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58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03402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38</a:t>
            </a:fld>
            <a:endParaRPr lang="en-US"/>
          </a:p>
        </p:txBody>
      </p:sp>
    </p:spTree>
    <p:extLst>
      <p:ext uri="{BB962C8B-B14F-4D97-AF65-F5344CB8AC3E}">
        <p14:creationId xmlns:p14="http://schemas.microsoft.com/office/powerpoint/2010/main" val="893940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39</a:t>
            </a:fld>
            <a:endParaRPr lang="en-US"/>
          </a:p>
        </p:txBody>
      </p:sp>
    </p:spTree>
    <p:extLst>
      <p:ext uri="{BB962C8B-B14F-4D97-AF65-F5344CB8AC3E}">
        <p14:creationId xmlns:p14="http://schemas.microsoft.com/office/powerpoint/2010/main" val="2616402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40</a:t>
            </a:fld>
            <a:endParaRPr lang="en-US"/>
          </a:p>
        </p:txBody>
      </p:sp>
    </p:spTree>
    <p:extLst>
      <p:ext uri="{BB962C8B-B14F-4D97-AF65-F5344CB8AC3E}">
        <p14:creationId xmlns:p14="http://schemas.microsoft.com/office/powerpoint/2010/main" val="3679463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41</a:t>
            </a:fld>
            <a:endParaRPr lang="en-US"/>
          </a:p>
        </p:txBody>
      </p:sp>
    </p:spTree>
    <p:extLst>
      <p:ext uri="{BB962C8B-B14F-4D97-AF65-F5344CB8AC3E}">
        <p14:creationId xmlns:p14="http://schemas.microsoft.com/office/powerpoint/2010/main" val="3412501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42</a:t>
            </a:fld>
            <a:endParaRPr lang="en-US"/>
          </a:p>
        </p:txBody>
      </p:sp>
    </p:spTree>
    <p:extLst>
      <p:ext uri="{BB962C8B-B14F-4D97-AF65-F5344CB8AC3E}">
        <p14:creationId xmlns:p14="http://schemas.microsoft.com/office/powerpoint/2010/main" val="578392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43</a:t>
            </a:fld>
            <a:endParaRPr lang="en-US"/>
          </a:p>
        </p:txBody>
      </p:sp>
    </p:spTree>
    <p:extLst>
      <p:ext uri="{BB962C8B-B14F-4D97-AF65-F5344CB8AC3E}">
        <p14:creationId xmlns:p14="http://schemas.microsoft.com/office/powerpoint/2010/main" val="2050824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44</a:t>
            </a:fld>
            <a:endParaRPr lang="en-US"/>
          </a:p>
        </p:txBody>
      </p:sp>
    </p:spTree>
    <p:extLst>
      <p:ext uri="{BB962C8B-B14F-4D97-AF65-F5344CB8AC3E}">
        <p14:creationId xmlns:p14="http://schemas.microsoft.com/office/powerpoint/2010/main" val="1748658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45</a:t>
            </a:fld>
            <a:endParaRPr lang="en-US"/>
          </a:p>
        </p:txBody>
      </p:sp>
    </p:spTree>
    <p:extLst>
      <p:ext uri="{BB962C8B-B14F-4D97-AF65-F5344CB8AC3E}">
        <p14:creationId xmlns:p14="http://schemas.microsoft.com/office/powerpoint/2010/main" val="3985019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46</a:t>
            </a:fld>
            <a:endParaRPr lang="en-US"/>
          </a:p>
        </p:txBody>
      </p:sp>
    </p:spTree>
    <p:extLst>
      <p:ext uri="{BB962C8B-B14F-4D97-AF65-F5344CB8AC3E}">
        <p14:creationId xmlns:p14="http://schemas.microsoft.com/office/powerpoint/2010/main" val="963727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4/3/2019 12:32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9</a:t>
            </a:fld>
            <a:endParaRPr lang="en-US"/>
          </a:p>
        </p:txBody>
      </p:sp>
    </p:spTree>
    <p:extLst>
      <p:ext uri="{BB962C8B-B14F-4D97-AF65-F5344CB8AC3E}">
        <p14:creationId xmlns:p14="http://schemas.microsoft.com/office/powerpoint/2010/main" val="3094217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282402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107360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36437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7247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899" r:id="rId26"/>
    <p:sldLayoutId id="2147483900" r:id="rId27"/>
    <p:sldLayoutId id="2147483901" r:id="rId28"/>
    <p:sldLayoutId id="2147483902" r:id="rId29"/>
    <p:sldLayoutId id="2147483903" r:id="rId30"/>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hyperlink" Target="https://twitter.com/dotnetliverpool"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66.sv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9.png"/><Relationship Id="rId7" Type="http://schemas.openxmlformats.org/officeDocument/2006/relationships/image" Target="../media/image74.sv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73.pn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9.png"/><Relationship Id="rId7" Type="http://schemas.openxmlformats.org/officeDocument/2006/relationships/image" Target="../media/image81.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36.png"/><Relationship Id="rId21" Type="http://schemas.openxmlformats.org/officeDocument/2006/relationships/image" Target="../media/image99.png"/><Relationship Id="rId7" Type="http://schemas.openxmlformats.org/officeDocument/2006/relationships/image" Target="../media/image88.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image" Target="../media/image85.png"/><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87.png"/><Relationship Id="rId11" Type="http://schemas.openxmlformats.org/officeDocument/2006/relationships/image" Target="../media/image38.png"/><Relationship Id="rId5" Type="http://schemas.openxmlformats.org/officeDocument/2006/relationships/image" Target="../media/image86.png"/><Relationship Id="rId15" Type="http://schemas.openxmlformats.org/officeDocument/2006/relationships/image" Target="../media/image93.png"/><Relationship Id="rId10" Type="http://schemas.openxmlformats.org/officeDocument/2006/relationships/image" Target="../media/image37.png"/><Relationship Id="rId19" Type="http://schemas.openxmlformats.org/officeDocument/2006/relationships/image" Target="../media/image97.png"/><Relationship Id="rId4" Type="http://schemas.openxmlformats.org/officeDocument/2006/relationships/image" Target="../media/image34.png"/><Relationship Id="rId9" Type="http://schemas.openxmlformats.org/officeDocument/2006/relationships/image" Target="../media/image35.png"/><Relationship Id="rId14" Type="http://schemas.openxmlformats.org/officeDocument/2006/relationships/image" Target="../media/image92.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png"/><Relationship Id="rId1" Type="http://schemas.openxmlformats.org/officeDocument/2006/relationships/slideLayout" Target="../slideLayouts/slideLayout8.xml"/><Relationship Id="rId5" Type="http://schemas.openxmlformats.org/officeDocument/2006/relationships/image" Target="../media/image103.png"/><Relationship Id="rId4" Type="http://schemas.openxmlformats.org/officeDocument/2006/relationships/image" Target="../media/image10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3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17" Type="http://schemas.openxmlformats.org/officeDocument/2006/relationships/image" Target="../media/image35.png"/><Relationship Id="rId2" Type="http://schemas.openxmlformats.org/officeDocument/2006/relationships/notesSlide" Target="../notesSlides/notesSlide16.xml"/><Relationship Id="rId16" Type="http://schemas.openxmlformats.org/officeDocument/2006/relationships/image" Target="../media/image38.png"/><Relationship Id="rId1" Type="http://schemas.openxmlformats.org/officeDocument/2006/relationships/slideLayout" Target="../slideLayouts/slideLayout20.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34.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118.png"/></Relationships>
</file>

<file path=ppt/slides/_rels/slide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hyperlink" Target="http://microsoft.com/enable"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26.png"/><Relationship Id="rId3" Type="http://schemas.openxmlformats.org/officeDocument/2006/relationships/hyperlink" Target="https://azure.microsoft.com/services/devops/pipelines/" TargetMode="External"/><Relationship Id="rId7" Type="http://schemas.openxmlformats.org/officeDocument/2006/relationships/hyperlink" Target="https://azure.microsoft.com/services/devops/test-plans/" TargetMode="External"/><Relationship Id="rId12" Type="http://schemas.openxmlformats.org/officeDocument/2006/relationships/image" Target="../media/image38.png"/><Relationship Id="rId2" Type="http://schemas.openxmlformats.org/officeDocument/2006/relationships/hyperlink" Target="https://azure.microsoft.com/services/devops/" TargetMode="External"/><Relationship Id="rId16" Type="http://schemas.openxmlformats.org/officeDocument/2006/relationships/image" Target="../media/image129.svg"/><Relationship Id="rId1" Type="http://schemas.openxmlformats.org/officeDocument/2006/relationships/slideLayout" Target="../slideLayouts/slideLayout6.xml"/><Relationship Id="rId6" Type="http://schemas.openxmlformats.org/officeDocument/2006/relationships/hyperlink" Target="https://azure.microsoft.com/services/devops/artifacts/" TargetMode="External"/><Relationship Id="rId11" Type="http://schemas.openxmlformats.org/officeDocument/2006/relationships/image" Target="../media/image37.png"/><Relationship Id="rId5" Type="http://schemas.openxmlformats.org/officeDocument/2006/relationships/hyperlink" Target="https://azure.microsoft.com/services/devops/repos/" TargetMode="External"/><Relationship Id="rId15" Type="http://schemas.openxmlformats.org/officeDocument/2006/relationships/image" Target="../media/image128.png"/><Relationship Id="rId10" Type="http://schemas.openxmlformats.org/officeDocument/2006/relationships/image" Target="../media/image36.png"/><Relationship Id="rId4" Type="http://schemas.openxmlformats.org/officeDocument/2006/relationships/hyperlink" Target="https://azure.microsoft.com/services/devops/boards/" TargetMode="External"/><Relationship Id="rId9" Type="http://schemas.openxmlformats.org/officeDocument/2006/relationships/image" Target="../media/image35.png"/><Relationship Id="rId14" Type="http://schemas.openxmlformats.org/officeDocument/2006/relationships/image" Target="../media/image127.svg"/></Relationships>
</file>

<file path=ppt/slides/_rels/slide38.xml.rels><?xml version="1.0" encoding="UTF-8" standalone="yes"?>
<Relationships xmlns="http://schemas.openxmlformats.org/package/2006/relationships"><Relationship Id="rId8" Type="http://schemas.openxmlformats.org/officeDocument/2006/relationships/image" Target="../media/image133.svg"/><Relationship Id="rId13" Type="http://schemas.openxmlformats.org/officeDocument/2006/relationships/image" Target="../media/image138.png"/><Relationship Id="rId18" Type="http://schemas.openxmlformats.org/officeDocument/2006/relationships/image" Target="../media/image143.svg"/><Relationship Id="rId3" Type="http://schemas.openxmlformats.org/officeDocument/2006/relationships/image" Target="../media/image128.png"/><Relationship Id="rId21" Type="http://schemas.openxmlformats.org/officeDocument/2006/relationships/image" Target="../media/image144.png"/><Relationship Id="rId7" Type="http://schemas.openxmlformats.org/officeDocument/2006/relationships/image" Target="../media/image132.png"/><Relationship Id="rId12" Type="http://schemas.openxmlformats.org/officeDocument/2006/relationships/image" Target="../media/image137.svg"/><Relationship Id="rId17" Type="http://schemas.openxmlformats.org/officeDocument/2006/relationships/image" Target="../media/image142.png"/><Relationship Id="rId25" Type="http://schemas.openxmlformats.org/officeDocument/2006/relationships/image" Target="../media/image148.png"/><Relationship Id="rId2" Type="http://schemas.openxmlformats.org/officeDocument/2006/relationships/notesSlide" Target="../notesSlides/notesSlide26.xml"/><Relationship Id="rId16" Type="http://schemas.openxmlformats.org/officeDocument/2006/relationships/image" Target="../media/image141.svg"/><Relationship Id="rId20" Type="http://schemas.openxmlformats.org/officeDocument/2006/relationships/image" Target="../media/image127.svg"/><Relationship Id="rId1" Type="http://schemas.openxmlformats.org/officeDocument/2006/relationships/slideLayout" Target="../slideLayouts/slideLayout27.xml"/><Relationship Id="rId6" Type="http://schemas.openxmlformats.org/officeDocument/2006/relationships/image" Target="../media/image131.svg"/><Relationship Id="rId11" Type="http://schemas.openxmlformats.org/officeDocument/2006/relationships/image" Target="../media/image136.png"/><Relationship Id="rId24" Type="http://schemas.openxmlformats.org/officeDocument/2006/relationships/image" Target="../media/image147.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6.png"/><Relationship Id="rId10" Type="http://schemas.openxmlformats.org/officeDocument/2006/relationships/image" Target="../media/image135.svg"/><Relationship Id="rId19" Type="http://schemas.openxmlformats.org/officeDocument/2006/relationships/image" Target="../media/image126.png"/><Relationship Id="rId4" Type="http://schemas.openxmlformats.org/officeDocument/2006/relationships/image" Target="../media/image129.svg"/><Relationship Id="rId9" Type="http://schemas.openxmlformats.org/officeDocument/2006/relationships/image" Target="../media/image134.png"/><Relationship Id="rId14" Type="http://schemas.openxmlformats.org/officeDocument/2006/relationships/image" Target="../media/image139.svg"/><Relationship Id="rId22" Type="http://schemas.openxmlformats.org/officeDocument/2006/relationships/image" Target="../media/image145.png"/></Relationships>
</file>

<file path=ppt/slides/_rels/slide39.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18" Type="http://schemas.openxmlformats.org/officeDocument/2006/relationships/image" Target="../media/image121.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8.png"/><Relationship Id="rId2" Type="http://schemas.openxmlformats.org/officeDocument/2006/relationships/notesSlide" Target="../notesSlides/notesSlide27.xml"/><Relationship Id="rId16" Type="http://schemas.openxmlformats.org/officeDocument/2006/relationships/image" Target="../media/image162.png"/><Relationship Id="rId20" Type="http://schemas.openxmlformats.org/officeDocument/2006/relationships/image" Target="../media/image164.png"/><Relationship Id="rId1" Type="http://schemas.openxmlformats.org/officeDocument/2006/relationships/slideLayout" Target="../slideLayouts/slideLayout27.xml"/><Relationship Id="rId6" Type="http://schemas.openxmlformats.org/officeDocument/2006/relationships/image" Target="../media/image152.svg"/><Relationship Id="rId11" Type="http://schemas.openxmlformats.org/officeDocument/2006/relationships/image" Target="../media/image157.png"/><Relationship Id="rId5" Type="http://schemas.openxmlformats.org/officeDocument/2006/relationships/image" Target="../media/image151.png"/><Relationship Id="rId15" Type="http://schemas.openxmlformats.org/officeDocument/2006/relationships/image" Target="../media/image161.png"/><Relationship Id="rId10" Type="http://schemas.openxmlformats.org/officeDocument/2006/relationships/image" Target="../media/image156.png"/><Relationship Id="rId19" Type="http://schemas.openxmlformats.org/officeDocument/2006/relationships/image" Target="../media/image163.png"/><Relationship Id="rId4" Type="http://schemas.openxmlformats.org/officeDocument/2006/relationships/image" Target="../media/image150.svg"/><Relationship Id="rId9" Type="http://schemas.openxmlformats.org/officeDocument/2006/relationships/image" Target="../media/image155.png"/><Relationship Id="rId14" Type="http://schemas.openxmlformats.org/officeDocument/2006/relationships/image" Target="../media/image1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image" Target="../media/image180.svg"/><Relationship Id="rId26" Type="http://schemas.openxmlformats.org/officeDocument/2006/relationships/image" Target="../media/image188.svg"/><Relationship Id="rId39" Type="http://schemas.openxmlformats.org/officeDocument/2006/relationships/image" Target="../media/image201.png"/><Relationship Id="rId21" Type="http://schemas.openxmlformats.org/officeDocument/2006/relationships/image" Target="../media/image183.png"/><Relationship Id="rId34" Type="http://schemas.openxmlformats.org/officeDocument/2006/relationships/image" Target="../media/image196.svg"/><Relationship Id="rId42" Type="http://schemas.openxmlformats.org/officeDocument/2006/relationships/image" Target="../media/image204.svg"/><Relationship Id="rId47" Type="http://schemas.openxmlformats.org/officeDocument/2006/relationships/image" Target="../media/image209.png"/><Relationship Id="rId50" Type="http://schemas.openxmlformats.org/officeDocument/2006/relationships/image" Target="../media/image212.svg"/><Relationship Id="rId7" Type="http://schemas.openxmlformats.org/officeDocument/2006/relationships/image" Target="../media/image169.png"/><Relationship Id="rId2" Type="http://schemas.openxmlformats.org/officeDocument/2006/relationships/notesSlide" Target="../notesSlides/notesSlide28.xml"/><Relationship Id="rId16" Type="http://schemas.openxmlformats.org/officeDocument/2006/relationships/image" Target="../media/image178.svg"/><Relationship Id="rId29" Type="http://schemas.openxmlformats.org/officeDocument/2006/relationships/image" Target="../media/image191.png"/><Relationship Id="rId11" Type="http://schemas.openxmlformats.org/officeDocument/2006/relationships/image" Target="../media/image173.png"/><Relationship Id="rId24" Type="http://schemas.openxmlformats.org/officeDocument/2006/relationships/image" Target="../media/image186.svg"/><Relationship Id="rId32" Type="http://schemas.openxmlformats.org/officeDocument/2006/relationships/image" Target="../media/image194.svg"/><Relationship Id="rId37" Type="http://schemas.openxmlformats.org/officeDocument/2006/relationships/image" Target="../media/image199.png"/><Relationship Id="rId40" Type="http://schemas.openxmlformats.org/officeDocument/2006/relationships/image" Target="../media/image202.svg"/><Relationship Id="rId45" Type="http://schemas.openxmlformats.org/officeDocument/2006/relationships/image" Target="../media/image207.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90.svg"/><Relationship Id="rId36" Type="http://schemas.openxmlformats.org/officeDocument/2006/relationships/image" Target="../media/image198.svg"/><Relationship Id="rId49" Type="http://schemas.openxmlformats.org/officeDocument/2006/relationships/image" Target="../media/image211.png"/><Relationship Id="rId10" Type="http://schemas.openxmlformats.org/officeDocument/2006/relationships/image" Target="../media/image172.svg"/><Relationship Id="rId19" Type="http://schemas.openxmlformats.org/officeDocument/2006/relationships/image" Target="../media/image181.png"/><Relationship Id="rId31" Type="http://schemas.openxmlformats.org/officeDocument/2006/relationships/image" Target="../media/image193.png"/><Relationship Id="rId44" Type="http://schemas.openxmlformats.org/officeDocument/2006/relationships/image" Target="../media/image206.svg"/><Relationship Id="rId4" Type="http://schemas.openxmlformats.org/officeDocument/2006/relationships/image" Target="../media/image166.svg"/><Relationship Id="rId9" Type="http://schemas.openxmlformats.org/officeDocument/2006/relationships/image" Target="../media/image171.png"/><Relationship Id="rId14" Type="http://schemas.openxmlformats.org/officeDocument/2006/relationships/image" Target="../media/image176.svg"/><Relationship Id="rId22" Type="http://schemas.openxmlformats.org/officeDocument/2006/relationships/image" Target="../media/image184.svg"/><Relationship Id="rId27" Type="http://schemas.openxmlformats.org/officeDocument/2006/relationships/image" Target="../media/image189.png"/><Relationship Id="rId30" Type="http://schemas.openxmlformats.org/officeDocument/2006/relationships/image" Target="../media/image192.svg"/><Relationship Id="rId35" Type="http://schemas.openxmlformats.org/officeDocument/2006/relationships/image" Target="../media/image197.png"/><Relationship Id="rId43" Type="http://schemas.openxmlformats.org/officeDocument/2006/relationships/image" Target="../media/image205.png"/><Relationship Id="rId48" Type="http://schemas.openxmlformats.org/officeDocument/2006/relationships/image" Target="../media/image210.svg"/><Relationship Id="rId8" Type="http://schemas.openxmlformats.org/officeDocument/2006/relationships/image" Target="../media/image170.svg"/><Relationship Id="rId3" Type="http://schemas.openxmlformats.org/officeDocument/2006/relationships/image" Target="../media/image165.png"/><Relationship Id="rId12" Type="http://schemas.openxmlformats.org/officeDocument/2006/relationships/image" Target="../media/image174.svg"/><Relationship Id="rId17" Type="http://schemas.openxmlformats.org/officeDocument/2006/relationships/image" Target="../media/image179.png"/><Relationship Id="rId25" Type="http://schemas.openxmlformats.org/officeDocument/2006/relationships/image" Target="../media/image187.png"/><Relationship Id="rId33" Type="http://schemas.openxmlformats.org/officeDocument/2006/relationships/image" Target="../media/image195.png"/><Relationship Id="rId38" Type="http://schemas.openxmlformats.org/officeDocument/2006/relationships/image" Target="../media/image200.svg"/><Relationship Id="rId46" Type="http://schemas.openxmlformats.org/officeDocument/2006/relationships/image" Target="../media/image208.svg"/><Relationship Id="rId20" Type="http://schemas.openxmlformats.org/officeDocument/2006/relationships/image" Target="../media/image182.svg"/><Relationship Id="rId41" Type="http://schemas.openxmlformats.org/officeDocument/2006/relationships/image" Target="../media/image203.png"/><Relationship Id="rId1" Type="http://schemas.openxmlformats.org/officeDocument/2006/relationships/slideLayout" Target="../slideLayouts/slideLayout27.xml"/><Relationship Id="rId6" Type="http://schemas.openxmlformats.org/officeDocument/2006/relationships/image" Target="../media/image168.svg"/></Relationships>
</file>

<file path=ppt/slides/_rels/slide41.xml.rels><?xml version="1.0" encoding="UTF-8" standalone="yes"?>
<Relationships xmlns="http://schemas.openxmlformats.org/package/2006/relationships"><Relationship Id="rId13" Type="http://schemas.openxmlformats.org/officeDocument/2006/relationships/image" Target="../media/image223.png"/><Relationship Id="rId18" Type="http://schemas.openxmlformats.org/officeDocument/2006/relationships/image" Target="../media/image228.svg"/><Relationship Id="rId26" Type="http://schemas.openxmlformats.org/officeDocument/2006/relationships/image" Target="../media/image236.svg"/><Relationship Id="rId39" Type="http://schemas.openxmlformats.org/officeDocument/2006/relationships/image" Target="../media/image249.png"/><Relationship Id="rId21" Type="http://schemas.openxmlformats.org/officeDocument/2006/relationships/image" Target="../media/image231.png"/><Relationship Id="rId34" Type="http://schemas.openxmlformats.org/officeDocument/2006/relationships/image" Target="../media/image244.svg"/><Relationship Id="rId42" Type="http://schemas.openxmlformats.org/officeDocument/2006/relationships/image" Target="../media/image252.svg"/><Relationship Id="rId47" Type="http://schemas.openxmlformats.org/officeDocument/2006/relationships/image" Target="../media/image257.png"/><Relationship Id="rId50" Type="http://schemas.openxmlformats.org/officeDocument/2006/relationships/image" Target="../media/image260.svg"/><Relationship Id="rId7" Type="http://schemas.openxmlformats.org/officeDocument/2006/relationships/image" Target="../media/image217.png"/><Relationship Id="rId2" Type="http://schemas.openxmlformats.org/officeDocument/2006/relationships/notesSlide" Target="../notesSlides/notesSlide29.xml"/><Relationship Id="rId16" Type="http://schemas.openxmlformats.org/officeDocument/2006/relationships/image" Target="../media/image226.svg"/><Relationship Id="rId29" Type="http://schemas.openxmlformats.org/officeDocument/2006/relationships/image" Target="../media/image239.png"/><Relationship Id="rId11" Type="http://schemas.openxmlformats.org/officeDocument/2006/relationships/image" Target="../media/image221.png"/><Relationship Id="rId24" Type="http://schemas.openxmlformats.org/officeDocument/2006/relationships/image" Target="../media/image234.svg"/><Relationship Id="rId32" Type="http://schemas.openxmlformats.org/officeDocument/2006/relationships/image" Target="../media/image242.svg"/><Relationship Id="rId37" Type="http://schemas.openxmlformats.org/officeDocument/2006/relationships/image" Target="../media/image247.png"/><Relationship Id="rId40" Type="http://schemas.openxmlformats.org/officeDocument/2006/relationships/image" Target="../media/image250.svg"/><Relationship Id="rId45" Type="http://schemas.openxmlformats.org/officeDocument/2006/relationships/image" Target="../media/image255.png"/><Relationship Id="rId5" Type="http://schemas.openxmlformats.org/officeDocument/2006/relationships/image" Target="../media/image215.png"/><Relationship Id="rId15" Type="http://schemas.openxmlformats.org/officeDocument/2006/relationships/image" Target="../media/image225.png"/><Relationship Id="rId23" Type="http://schemas.openxmlformats.org/officeDocument/2006/relationships/image" Target="../media/image233.png"/><Relationship Id="rId28" Type="http://schemas.openxmlformats.org/officeDocument/2006/relationships/image" Target="../media/image238.svg"/><Relationship Id="rId36" Type="http://schemas.openxmlformats.org/officeDocument/2006/relationships/image" Target="../media/image246.svg"/><Relationship Id="rId49" Type="http://schemas.openxmlformats.org/officeDocument/2006/relationships/image" Target="../media/image259.png"/><Relationship Id="rId10" Type="http://schemas.openxmlformats.org/officeDocument/2006/relationships/image" Target="../media/image220.svg"/><Relationship Id="rId19" Type="http://schemas.openxmlformats.org/officeDocument/2006/relationships/image" Target="../media/image229.png"/><Relationship Id="rId31" Type="http://schemas.openxmlformats.org/officeDocument/2006/relationships/image" Target="../media/image241.png"/><Relationship Id="rId44" Type="http://schemas.openxmlformats.org/officeDocument/2006/relationships/image" Target="../media/image254.svg"/><Relationship Id="rId4" Type="http://schemas.openxmlformats.org/officeDocument/2006/relationships/image" Target="../media/image214.svg"/><Relationship Id="rId9" Type="http://schemas.openxmlformats.org/officeDocument/2006/relationships/image" Target="../media/image219.png"/><Relationship Id="rId14" Type="http://schemas.openxmlformats.org/officeDocument/2006/relationships/image" Target="../media/image224.svg"/><Relationship Id="rId22" Type="http://schemas.openxmlformats.org/officeDocument/2006/relationships/image" Target="../media/image232.svg"/><Relationship Id="rId27" Type="http://schemas.openxmlformats.org/officeDocument/2006/relationships/image" Target="../media/image237.png"/><Relationship Id="rId30" Type="http://schemas.openxmlformats.org/officeDocument/2006/relationships/image" Target="../media/image240.svg"/><Relationship Id="rId35" Type="http://schemas.openxmlformats.org/officeDocument/2006/relationships/image" Target="../media/image245.png"/><Relationship Id="rId43" Type="http://schemas.openxmlformats.org/officeDocument/2006/relationships/image" Target="../media/image253.png"/><Relationship Id="rId48" Type="http://schemas.openxmlformats.org/officeDocument/2006/relationships/image" Target="../media/image258.svg"/><Relationship Id="rId8" Type="http://schemas.openxmlformats.org/officeDocument/2006/relationships/image" Target="../media/image218.svg"/><Relationship Id="rId3" Type="http://schemas.openxmlformats.org/officeDocument/2006/relationships/image" Target="../media/image213.png"/><Relationship Id="rId12" Type="http://schemas.openxmlformats.org/officeDocument/2006/relationships/image" Target="../media/image222.svg"/><Relationship Id="rId17" Type="http://schemas.openxmlformats.org/officeDocument/2006/relationships/image" Target="../media/image227.png"/><Relationship Id="rId25" Type="http://schemas.openxmlformats.org/officeDocument/2006/relationships/image" Target="../media/image235.png"/><Relationship Id="rId33" Type="http://schemas.openxmlformats.org/officeDocument/2006/relationships/image" Target="../media/image243.png"/><Relationship Id="rId38" Type="http://schemas.openxmlformats.org/officeDocument/2006/relationships/image" Target="../media/image248.svg"/><Relationship Id="rId46" Type="http://schemas.openxmlformats.org/officeDocument/2006/relationships/image" Target="../media/image256.svg"/><Relationship Id="rId20" Type="http://schemas.openxmlformats.org/officeDocument/2006/relationships/image" Target="../media/image230.svg"/><Relationship Id="rId41" Type="http://schemas.openxmlformats.org/officeDocument/2006/relationships/image" Target="../media/image251.png"/><Relationship Id="rId1" Type="http://schemas.openxmlformats.org/officeDocument/2006/relationships/slideLayout" Target="../slideLayouts/slideLayout27.xml"/><Relationship Id="rId6" Type="http://schemas.openxmlformats.org/officeDocument/2006/relationships/image" Target="../media/image216.svg"/></Relationships>
</file>

<file path=ppt/slides/_rels/slide42.xml.rels><?xml version="1.0" encoding="UTF-8" standalone="yes"?>
<Relationships xmlns="http://schemas.openxmlformats.org/package/2006/relationships"><Relationship Id="rId13" Type="http://schemas.openxmlformats.org/officeDocument/2006/relationships/image" Target="../media/image271.png"/><Relationship Id="rId18" Type="http://schemas.openxmlformats.org/officeDocument/2006/relationships/image" Target="../media/image276.svg"/><Relationship Id="rId26" Type="http://schemas.openxmlformats.org/officeDocument/2006/relationships/image" Target="../media/image284.svg"/><Relationship Id="rId39" Type="http://schemas.openxmlformats.org/officeDocument/2006/relationships/image" Target="../media/image297.png"/><Relationship Id="rId21" Type="http://schemas.openxmlformats.org/officeDocument/2006/relationships/image" Target="../media/image279.png"/><Relationship Id="rId34" Type="http://schemas.openxmlformats.org/officeDocument/2006/relationships/image" Target="../media/image292.svg"/><Relationship Id="rId42" Type="http://schemas.openxmlformats.org/officeDocument/2006/relationships/image" Target="../media/image300.svg"/><Relationship Id="rId47" Type="http://schemas.openxmlformats.org/officeDocument/2006/relationships/image" Target="../media/image305.png"/><Relationship Id="rId50" Type="http://schemas.openxmlformats.org/officeDocument/2006/relationships/image" Target="../media/image308.svg"/><Relationship Id="rId7" Type="http://schemas.openxmlformats.org/officeDocument/2006/relationships/image" Target="../media/image265.png"/><Relationship Id="rId2" Type="http://schemas.openxmlformats.org/officeDocument/2006/relationships/notesSlide" Target="../notesSlides/notesSlide30.xml"/><Relationship Id="rId16" Type="http://schemas.openxmlformats.org/officeDocument/2006/relationships/image" Target="../media/image274.svg"/><Relationship Id="rId29" Type="http://schemas.openxmlformats.org/officeDocument/2006/relationships/image" Target="../media/image287.png"/><Relationship Id="rId11" Type="http://schemas.openxmlformats.org/officeDocument/2006/relationships/image" Target="../media/image269.png"/><Relationship Id="rId24" Type="http://schemas.openxmlformats.org/officeDocument/2006/relationships/image" Target="../media/image282.svg"/><Relationship Id="rId32" Type="http://schemas.openxmlformats.org/officeDocument/2006/relationships/image" Target="../media/image290.svg"/><Relationship Id="rId37" Type="http://schemas.openxmlformats.org/officeDocument/2006/relationships/image" Target="../media/image295.png"/><Relationship Id="rId40" Type="http://schemas.openxmlformats.org/officeDocument/2006/relationships/image" Target="../media/image298.svg"/><Relationship Id="rId45" Type="http://schemas.openxmlformats.org/officeDocument/2006/relationships/image" Target="../media/image303.png"/><Relationship Id="rId5" Type="http://schemas.openxmlformats.org/officeDocument/2006/relationships/image" Target="../media/image263.png"/><Relationship Id="rId15" Type="http://schemas.openxmlformats.org/officeDocument/2006/relationships/image" Target="../media/image273.png"/><Relationship Id="rId23" Type="http://schemas.openxmlformats.org/officeDocument/2006/relationships/image" Target="../media/image281.png"/><Relationship Id="rId28" Type="http://schemas.openxmlformats.org/officeDocument/2006/relationships/image" Target="../media/image286.svg"/><Relationship Id="rId36" Type="http://schemas.openxmlformats.org/officeDocument/2006/relationships/image" Target="../media/image294.svg"/><Relationship Id="rId49" Type="http://schemas.openxmlformats.org/officeDocument/2006/relationships/image" Target="../media/image307.png"/><Relationship Id="rId10" Type="http://schemas.openxmlformats.org/officeDocument/2006/relationships/image" Target="../media/image268.svg"/><Relationship Id="rId19" Type="http://schemas.openxmlformats.org/officeDocument/2006/relationships/image" Target="../media/image277.png"/><Relationship Id="rId31" Type="http://schemas.openxmlformats.org/officeDocument/2006/relationships/image" Target="../media/image289.png"/><Relationship Id="rId44" Type="http://schemas.openxmlformats.org/officeDocument/2006/relationships/image" Target="../media/image302.svg"/><Relationship Id="rId4" Type="http://schemas.openxmlformats.org/officeDocument/2006/relationships/image" Target="../media/image262.svg"/><Relationship Id="rId9" Type="http://schemas.openxmlformats.org/officeDocument/2006/relationships/image" Target="../media/image267.png"/><Relationship Id="rId14" Type="http://schemas.openxmlformats.org/officeDocument/2006/relationships/image" Target="../media/image272.svg"/><Relationship Id="rId22" Type="http://schemas.openxmlformats.org/officeDocument/2006/relationships/image" Target="../media/image280.svg"/><Relationship Id="rId27" Type="http://schemas.openxmlformats.org/officeDocument/2006/relationships/image" Target="../media/image285.png"/><Relationship Id="rId30" Type="http://schemas.openxmlformats.org/officeDocument/2006/relationships/image" Target="../media/image288.svg"/><Relationship Id="rId35" Type="http://schemas.openxmlformats.org/officeDocument/2006/relationships/image" Target="../media/image293.png"/><Relationship Id="rId43" Type="http://schemas.openxmlformats.org/officeDocument/2006/relationships/image" Target="../media/image301.png"/><Relationship Id="rId48" Type="http://schemas.openxmlformats.org/officeDocument/2006/relationships/image" Target="../media/image306.svg"/><Relationship Id="rId8" Type="http://schemas.openxmlformats.org/officeDocument/2006/relationships/image" Target="../media/image266.svg"/><Relationship Id="rId3" Type="http://schemas.openxmlformats.org/officeDocument/2006/relationships/image" Target="../media/image261.png"/><Relationship Id="rId12" Type="http://schemas.openxmlformats.org/officeDocument/2006/relationships/image" Target="../media/image270.svg"/><Relationship Id="rId17" Type="http://schemas.openxmlformats.org/officeDocument/2006/relationships/image" Target="../media/image275.png"/><Relationship Id="rId25" Type="http://schemas.openxmlformats.org/officeDocument/2006/relationships/image" Target="../media/image283.png"/><Relationship Id="rId33" Type="http://schemas.openxmlformats.org/officeDocument/2006/relationships/image" Target="../media/image291.png"/><Relationship Id="rId38" Type="http://schemas.openxmlformats.org/officeDocument/2006/relationships/image" Target="../media/image296.svg"/><Relationship Id="rId46" Type="http://schemas.openxmlformats.org/officeDocument/2006/relationships/image" Target="../media/image304.svg"/><Relationship Id="rId20" Type="http://schemas.openxmlformats.org/officeDocument/2006/relationships/image" Target="../media/image278.svg"/><Relationship Id="rId41" Type="http://schemas.openxmlformats.org/officeDocument/2006/relationships/image" Target="../media/image299.png"/><Relationship Id="rId1" Type="http://schemas.openxmlformats.org/officeDocument/2006/relationships/slideLayout" Target="../slideLayouts/slideLayout27.xml"/><Relationship Id="rId6" Type="http://schemas.openxmlformats.org/officeDocument/2006/relationships/image" Target="../media/image264.svg"/></Relationships>
</file>

<file path=ppt/slides/_rels/slide43.xml.rels><?xml version="1.0" encoding="UTF-8" standalone="yes"?>
<Relationships xmlns="http://schemas.openxmlformats.org/package/2006/relationships"><Relationship Id="rId13" Type="http://schemas.openxmlformats.org/officeDocument/2006/relationships/image" Target="../media/image319.png"/><Relationship Id="rId18" Type="http://schemas.openxmlformats.org/officeDocument/2006/relationships/image" Target="../media/image324.svg"/><Relationship Id="rId26" Type="http://schemas.openxmlformats.org/officeDocument/2006/relationships/image" Target="../media/image332.svg"/><Relationship Id="rId39" Type="http://schemas.openxmlformats.org/officeDocument/2006/relationships/image" Target="../media/image345.png"/><Relationship Id="rId21" Type="http://schemas.openxmlformats.org/officeDocument/2006/relationships/image" Target="../media/image327.png"/><Relationship Id="rId34" Type="http://schemas.openxmlformats.org/officeDocument/2006/relationships/image" Target="../media/image340.svg"/><Relationship Id="rId42" Type="http://schemas.openxmlformats.org/officeDocument/2006/relationships/image" Target="../media/image348.svg"/><Relationship Id="rId47" Type="http://schemas.openxmlformats.org/officeDocument/2006/relationships/image" Target="../media/image353.png"/><Relationship Id="rId50" Type="http://schemas.openxmlformats.org/officeDocument/2006/relationships/image" Target="../media/image356.svg"/><Relationship Id="rId7" Type="http://schemas.openxmlformats.org/officeDocument/2006/relationships/image" Target="../media/image313.png"/><Relationship Id="rId2" Type="http://schemas.openxmlformats.org/officeDocument/2006/relationships/notesSlide" Target="../notesSlides/notesSlide31.xml"/><Relationship Id="rId16" Type="http://schemas.openxmlformats.org/officeDocument/2006/relationships/image" Target="../media/image322.svg"/><Relationship Id="rId29" Type="http://schemas.openxmlformats.org/officeDocument/2006/relationships/image" Target="../media/image335.png"/><Relationship Id="rId11" Type="http://schemas.openxmlformats.org/officeDocument/2006/relationships/image" Target="../media/image317.png"/><Relationship Id="rId24" Type="http://schemas.openxmlformats.org/officeDocument/2006/relationships/image" Target="../media/image330.svg"/><Relationship Id="rId32" Type="http://schemas.openxmlformats.org/officeDocument/2006/relationships/image" Target="../media/image338.svg"/><Relationship Id="rId37" Type="http://schemas.openxmlformats.org/officeDocument/2006/relationships/image" Target="../media/image343.png"/><Relationship Id="rId40" Type="http://schemas.openxmlformats.org/officeDocument/2006/relationships/image" Target="../media/image346.svg"/><Relationship Id="rId45" Type="http://schemas.openxmlformats.org/officeDocument/2006/relationships/image" Target="../media/image351.png"/><Relationship Id="rId5" Type="http://schemas.openxmlformats.org/officeDocument/2006/relationships/image" Target="../media/image311.png"/><Relationship Id="rId15" Type="http://schemas.openxmlformats.org/officeDocument/2006/relationships/image" Target="../media/image321.png"/><Relationship Id="rId23" Type="http://schemas.openxmlformats.org/officeDocument/2006/relationships/image" Target="../media/image329.png"/><Relationship Id="rId28" Type="http://schemas.openxmlformats.org/officeDocument/2006/relationships/image" Target="../media/image334.svg"/><Relationship Id="rId36" Type="http://schemas.openxmlformats.org/officeDocument/2006/relationships/image" Target="../media/image342.svg"/><Relationship Id="rId49" Type="http://schemas.openxmlformats.org/officeDocument/2006/relationships/image" Target="../media/image355.png"/><Relationship Id="rId10" Type="http://schemas.openxmlformats.org/officeDocument/2006/relationships/image" Target="../media/image316.svg"/><Relationship Id="rId19" Type="http://schemas.openxmlformats.org/officeDocument/2006/relationships/image" Target="../media/image325.png"/><Relationship Id="rId31" Type="http://schemas.openxmlformats.org/officeDocument/2006/relationships/image" Target="../media/image337.png"/><Relationship Id="rId44" Type="http://schemas.openxmlformats.org/officeDocument/2006/relationships/image" Target="../media/image350.svg"/><Relationship Id="rId4" Type="http://schemas.openxmlformats.org/officeDocument/2006/relationships/image" Target="../media/image310.svg"/><Relationship Id="rId9" Type="http://schemas.openxmlformats.org/officeDocument/2006/relationships/image" Target="../media/image315.png"/><Relationship Id="rId14" Type="http://schemas.openxmlformats.org/officeDocument/2006/relationships/image" Target="../media/image320.svg"/><Relationship Id="rId22" Type="http://schemas.openxmlformats.org/officeDocument/2006/relationships/image" Target="../media/image328.svg"/><Relationship Id="rId27" Type="http://schemas.openxmlformats.org/officeDocument/2006/relationships/image" Target="../media/image333.png"/><Relationship Id="rId30" Type="http://schemas.openxmlformats.org/officeDocument/2006/relationships/image" Target="../media/image336.svg"/><Relationship Id="rId35" Type="http://schemas.openxmlformats.org/officeDocument/2006/relationships/image" Target="../media/image341.png"/><Relationship Id="rId43" Type="http://schemas.openxmlformats.org/officeDocument/2006/relationships/image" Target="../media/image349.png"/><Relationship Id="rId48" Type="http://schemas.openxmlformats.org/officeDocument/2006/relationships/image" Target="../media/image354.svg"/><Relationship Id="rId8" Type="http://schemas.openxmlformats.org/officeDocument/2006/relationships/image" Target="../media/image314.svg"/><Relationship Id="rId3" Type="http://schemas.openxmlformats.org/officeDocument/2006/relationships/image" Target="../media/image309.png"/><Relationship Id="rId12" Type="http://schemas.openxmlformats.org/officeDocument/2006/relationships/image" Target="../media/image318.svg"/><Relationship Id="rId17" Type="http://schemas.openxmlformats.org/officeDocument/2006/relationships/image" Target="../media/image323.png"/><Relationship Id="rId25" Type="http://schemas.openxmlformats.org/officeDocument/2006/relationships/image" Target="../media/image331.png"/><Relationship Id="rId33" Type="http://schemas.openxmlformats.org/officeDocument/2006/relationships/image" Target="../media/image339.png"/><Relationship Id="rId38" Type="http://schemas.openxmlformats.org/officeDocument/2006/relationships/image" Target="../media/image344.svg"/><Relationship Id="rId46" Type="http://schemas.openxmlformats.org/officeDocument/2006/relationships/image" Target="../media/image352.svg"/><Relationship Id="rId20" Type="http://schemas.openxmlformats.org/officeDocument/2006/relationships/image" Target="../media/image326.svg"/><Relationship Id="rId41" Type="http://schemas.openxmlformats.org/officeDocument/2006/relationships/image" Target="../media/image347.png"/><Relationship Id="rId1" Type="http://schemas.openxmlformats.org/officeDocument/2006/relationships/slideLayout" Target="../slideLayouts/slideLayout27.xml"/><Relationship Id="rId6" Type="http://schemas.openxmlformats.org/officeDocument/2006/relationships/image" Target="../media/image312.svg"/></Relationships>
</file>

<file path=ppt/slides/_rels/slide44.xml.rels><?xml version="1.0" encoding="UTF-8" standalone="yes"?>
<Relationships xmlns="http://schemas.openxmlformats.org/package/2006/relationships"><Relationship Id="rId8" Type="http://schemas.openxmlformats.org/officeDocument/2006/relationships/image" Target="../media/image362.svg"/><Relationship Id="rId13" Type="http://schemas.openxmlformats.org/officeDocument/2006/relationships/image" Target="../media/image367.png"/><Relationship Id="rId18" Type="http://schemas.openxmlformats.org/officeDocument/2006/relationships/image" Target="../media/image372.svg"/><Relationship Id="rId3" Type="http://schemas.openxmlformats.org/officeDocument/2006/relationships/image" Target="../media/image357.png"/><Relationship Id="rId21" Type="http://schemas.openxmlformats.org/officeDocument/2006/relationships/image" Target="../media/image375.png"/><Relationship Id="rId7" Type="http://schemas.openxmlformats.org/officeDocument/2006/relationships/image" Target="../media/image361.png"/><Relationship Id="rId12" Type="http://schemas.openxmlformats.org/officeDocument/2006/relationships/image" Target="../media/image366.svg"/><Relationship Id="rId17" Type="http://schemas.openxmlformats.org/officeDocument/2006/relationships/image" Target="../media/image371.png"/><Relationship Id="rId2" Type="http://schemas.openxmlformats.org/officeDocument/2006/relationships/notesSlide" Target="../notesSlides/notesSlide32.xml"/><Relationship Id="rId16" Type="http://schemas.openxmlformats.org/officeDocument/2006/relationships/image" Target="../media/image370.svg"/><Relationship Id="rId20" Type="http://schemas.openxmlformats.org/officeDocument/2006/relationships/image" Target="../media/image374.svg"/><Relationship Id="rId1" Type="http://schemas.openxmlformats.org/officeDocument/2006/relationships/slideLayout" Target="../slideLayouts/slideLayout27.xml"/><Relationship Id="rId6" Type="http://schemas.openxmlformats.org/officeDocument/2006/relationships/image" Target="../media/image360.svg"/><Relationship Id="rId11" Type="http://schemas.openxmlformats.org/officeDocument/2006/relationships/image" Target="../media/image365.png"/><Relationship Id="rId5" Type="http://schemas.openxmlformats.org/officeDocument/2006/relationships/image" Target="../media/image359.png"/><Relationship Id="rId15" Type="http://schemas.openxmlformats.org/officeDocument/2006/relationships/image" Target="../media/image369.png"/><Relationship Id="rId10" Type="http://schemas.openxmlformats.org/officeDocument/2006/relationships/image" Target="../media/image364.svg"/><Relationship Id="rId19" Type="http://schemas.openxmlformats.org/officeDocument/2006/relationships/image" Target="../media/image373.png"/><Relationship Id="rId4" Type="http://schemas.openxmlformats.org/officeDocument/2006/relationships/image" Target="../media/image358.svg"/><Relationship Id="rId9" Type="http://schemas.openxmlformats.org/officeDocument/2006/relationships/image" Target="../media/image363.png"/><Relationship Id="rId14" Type="http://schemas.openxmlformats.org/officeDocument/2006/relationships/image" Target="../media/image368.svg"/><Relationship Id="rId22" Type="http://schemas.openxmlformats.org/officeDocument/2006/relationships/image" Target="../media/image376.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8" Type="http://schemas.openxmlformats.org/officeDocument/2006/relationships/hyperlink" Target="https://microsoft.sharepoint.com/teams/BrandCentral/Guidelines/CE_brand_guidelines.pdf" TargetMode="External"/><Relationship Id="rId3" Type="http://schemas.openxmlformats.org/officeDocument/2006/relationships/hyperlink" Target="https://microsoft.sharepoint.com/teams/BrandCentral/Pages/Bundles/CloudEnterprise_Platform_template_03_12_14.aspx" TargetMode="External"/><Relationship Id="rId7" Type="http://schemas.openxmlformats.org/officeDocument/2006/relationships/hyperlink" Target="https://microsoft.sharepoint.com/teams/BrandCentral"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hyperlink" Target="https://www.microsoft.com/en-us/download/details.aspx?id=41937" TargetMode="External"/><Relationship Id="rId11" Type="http://schemas.openxmlformats.org/officeDocument/2006/relationships/hyperlink" Target="https://dev.azure.com/mseng/VSOnline/_wiki/wikis/VSOnline.wiki?wikiVersion=GBwikiMaster&amp;pagePath=/Standards,%20Practices%20and%20Tools/Azure%20DevOps%20Branding%20%26%20Design%20Guide" TargetMode="External"/><Relationship Id="rId5" Type="http://schemas.openxmlformats.org/officeDocument/2006/relationships/hyperlink" Target="https://microsoft.sharepoint.com/:p:/t/CloudDevAdvocacy/EcQXD_1rzXtAtasVVTri8MIBknzCPuosw3QQG5_goz6_xA?e=7RnRUU" TargetMode="External"/><Relationship Id="rId10" Type="http://schemas.openxmlformats.org/officeDocument/2006/relationships/hyperlink" Target="https://aka.ms/cloudstyle" TargetMode="External"/><Relationship Id="rId4" Type="http://schemas.openxmlformats.org/officeDocument/2006/relationships/hyperlink" Target="https://microsoft.sharepoint.com/teams/BrandCentral/Pages/Bundles/Azure_PowerPoint_template.aspx" TargetMode="External"/><Relationship Id="rId9" Type="http://schemas.openxmlformats.org/officeDocument/2006/relationships/hyperlink" Target="https://microsoft.sharepoint.com/teams/BrandCentral/Guidelines/Brand%20architecture%20at%20Microsoft.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50.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Azure DevOps</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Steve Donaghy</a:t>
            </a:r>
          </a:p>
          <a:p>
            <a:r>
              <a:rPr lang="en-US" dirty="0"/>
              <a:t>28/03/2019</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
        <p:nvSpPr>
          <p:cNvPr id="2" name="Rectangle 1">
            <a:extLst>
              <a:ext uri="{FF2B5EF4-FFF2-40B4-BE49-F238E27FC236}">
                <a16:creationId xmlns:a16="http://schemas.microsoft.com/office/drawing/2014/main" id="{6DD8674C-71BB-4025-A23A-02877671E5A5}"/>
              </a:ext>
            </a:extLst>
          </p:cNvPr>
          <p:cNvSpPr/>
          <p:nvPr/>
        </p:nvSpPr>
        <p:spPr>
          <a:xfrm>
            <a:off x="1321311" y="6300666"/>
            <a:ext cx="2133213" cy="374846"/>
          </a:xfrm>
          <a:prstGeom prst="rect">
            <a:avLst/>
          </a:prstGeom>
        </p:spPr>
        <p:txBody>
          <a:bodyPr wrap="none">
            <a:spAutoFit/>
          </a:bodyPr>
          <a:lstStyle/>
          <a:p>
            <a:r>
              <a:rPr lang="en-GB" b="1" dirty="0">
                <a:hlinkClick r:id="rId4"/>
              </a:rPr>
              <a:t>@</a:t>
            </a:r>
            <a:r>
              <a:rPr lang="en-GB" b="1" dirty="0" err="1">
                <a:hlinkClick r:id="rId4"/>
              </a:rPr>
              <a:t>dotnetliverpool</a:t>
            </a:r>
            <a:endParaRPr lang="en-GB" b="1" dirty="0"/>
          </a:p>
        </p:txBody>
      </p:sp>
      <p:grpSp>
        <p:nvGrpSpPr>
          <p:cNvPr id="6" name="Group 5">
            <a:extLst>
              <a:ext uri="{FF2B5EF4-FFF2-40B4-BE49-F238E27FC236}">
                <a16:creationId xmlns:a16="http://schemas.microsoft.com/office/drawing/2014/main" id="{0D32F828-6A35-47A8-8117-B30220902DC1}"/>
              </a:ext>
              <a:ext uri="{C183D7F6-B498-43B3-948B-1728B52AA6E4}">
                <adec:decorative xmlns:adec="http://schemas.microsoft.com/office/drawing/2017/decorative" val="1"/>
              </a:ext>
            </a:extLst>
          </p:cNvPr>
          <p:cNvGrpSpPr/>
          <p:nvPr/>
        </p:nvGrpSpPr>
        <p:grpSpPr>
          <a:xfrm>
            <a:off x="552329" y="6210440"/>
            <a:ext cx="555298" cy="555298"/>
            <a:chOff x="995982" y="3239142"/>
            <a:chExt cx="555298" cy="555298"/>
          </a:xfrm>
        </p:grpSpPr>
        <p:sp>
          <p:nvSpPr>
            <p:cNvPr id="9" name="Oval 8">
              <a:extLst>
                <a:ext uri="{FF2B5EF4-FFF2-40B4-BE49-F238E27FC236}">
                  <a16:creationId xmlns:a16="http://schemas.microsoft.com/office/drawing/2014/main" id="{E6C7254C-A168-453B-881C-093D9A55478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FE57EE5-CB83-470B-9EED-D52F0E30CF3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5074" y="3371297"/>
              <a:ext cx="367991" cy="299300"/>
            </a:xfrm>
            <a:prstGeom prst="rect">
              <a:avLst/>
            </a:prstGeom>
          </p:spPr>
        </p:pic>
      </p:gr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nector">
            <a:extLst>
              <a:ext uri="{FF2B5EF4-FFF2-40B4-BE49-F238E27FC236}">
                <a16:creationId xmlns:a16="http://schemas.microsoft.com/office/drawing/2014/main" id="{C636C148-0F54-4DFB-9640-6FCED8E692B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045395" y="6547288"/>
            <a:ext cx="9263113" cy="135452"/>
          </a:xfrm>
          <a:prstGeom prst="rect">
            <a:avLst/>
          </a:prstGeom>
        </p:spPr>
      </p:pic>
      <p:sp>
        <p:nvSpPr>
          <p:cNvPr id="18" name="Rectangle 17">
            <a:extLst>
              <a:ext uri="{FF2B5EF4-FFF2-40B4-BE49-F238E27FC236}">
                <a16:creationId xmlns:a16="http://schemas.microsoft.com/office/drawing/2014/main" id="{82D5DA6D-C0DC-4E75-A251-5BE6E163BE96}"/>
              </a:ext>
            </a:extLst>
          </p:cNvPr>
          <p:cNvSpPr/>
          <p:nvPr/>
        </p:nvSpPr>
        <p:spPr bwMode="auto">
          <a:xfrm>
            <a:off x="-3810130" y="6304852"/>
            <a:ext cx="1529469" cy="522258"/>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3264" dirty="0">
                <a:solidFill>
                  <a:srgbClr val="0078D7"/>
                </a:solidFill>
                <a:latin typeface="+mj-lt"/>
              </a:rPr>
              <a:t>2012</a:t>
            </a: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452984" y="6286158"/>
            <a:ext cx="1529469" cy="522258"/>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3264">
                <a:solidFill>
                  <a:srgbClr val="0078D7"/>
                </a:solidFill>
                <a:latin typeface="+mj-lt"/>
              </a:rPr>
              <a:t>2018</a:t>
            </a:r>
          </a:p>
        </p:txBody>
      </p:sp>
      <p:pic>
        <p:nvPicPr>
          <p:cNvPr id="3" name="Picture 2" descr="Satya Nadalla">
            <a:extLst>
              <a:ext uri="{FF2B5EF4-FFF2-40B4-BE49-F238E27FC236}">
                <a16:creationId xmlns:a16="http://schemas.microsoft.com/office/drawing/2014/main" id="{F1468A11-29FC-4885-9931-B4456E7229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1" y="-1"/>
            <a:ext cx="12430766" cy="6126686"/>
          </a:xfrm>
          <a:prstGeom prst="rect">
            <a:avLst/>
          </a:prstGeom>
        </p:spPr>
      </p:pic>
      <p:sp>
        <p:nvSpPr>
          <p:cNvPr id="5" name="Rectangle 4">
            <a:extLst>
              <a:ext uri="{FF2B5EF4-FFF2-40B4-BE49-F238E27FC236}">
                <a16:creationId xmlns:a16="http://schemas.microsoft.com/office/drawing/2014/main" id="{CD53E917-664D-4D77-8D75-3A5CEA80BA46}"/>
              </a:ext>
              <a:ext uri="{C183D7F6-B498-43B3-948B-1728B52AA6E4}">
                <adec:decorative xmlns:adec="http://schemas.microsoft.com/office/drawing/2017/decorative" val="1"/>
              </a:ext>
            </a:extLst>
          </p:cNvPr>
          <p:cNvSpPr/>
          <p:nvPr/>
        </p:nvSpPr>
        <p:spPr bwMode="auto">
          <a:xfrm>
            <a:off x="1645890" y="0"/>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698384" y="1595818"/>
            <a:ext cx="4876738" cy="2207265"/>
          </a:xfrm>
          <a:prstGeom prst="rect">
            <a:avLst/>
          </a:prstGeom>
        </p:spPr>
        <p:txBody>
          <a:bodyPr wrap="square">
            <a:spAutoFit/>
          </a:bodyPr>
          <a:lstStyle/>
          <a:p>
            <a:pPr marL="116575" indent="-116575" defTabSz="932563">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8303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atya Nadalla">
            <a:extLst>
              <a:ext uri="{FF2B5EF4-FFF2-40B4-BE49-F238E27FC236}">
                <a16:creationId xmlns:a16="http://schemas.microsoft.com/office/drawing/2014/main" id="{56A7979A-6061-4D3F-AF77-0C55E6C5AD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458406" y="-1"/>
            <a:ext cx="12430766" cy="6126686"/>
          </a:xfrm>
          <a:prstGeom prst="rect">
            <a:avLst/>
          </a:prstGeom>
        </p:spPr>
      </p:pic>
      <p:cxnSp>
        <p:nvCxnSpPr>
          <p:cNvPr id="8" name="Connector: Elbow 7">
            <a:extLst>
              <a:ext uri="{FF2B5EF4-FFF2-40B4-BE49-F238E27FC236}">
                <a16:creationId xmlns:a16="http://schemas.microsoft.com/office/drawing/2014/main" id="{8536FA6C-CDC6-47F6-B701-C78B5BE0005F}"/>
              </a:ext>
            </a:extLst>
          </p:cNvPr>
          <p:cNvCxnSpPr>
            <a:cxnSpLocks/>
            <a:stCxn id="140" idx="0"/>
          </p:cNvCxnSpPr>
          <p:nvPr/>
        </p:nvCxnSpPr>
        <p:spPr>
          <a:xfrm rot="16200000" flipH="1">
            <a:off x="6248596" y="1144422"/>
            <a:ext cx="9079" cy="10244575"/>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74436" y="4299092"/>
            <a:ext cx="1807612" cy="155373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2014</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Satya “Microsoft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loves Linux”</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Microsoft org on GitHub created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86986" y="3857102"/>
            <a:ext cx="1807612" cy="199572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2015</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Visual Studio Code released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HDInsight (Hadoop/</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Ubuntu) announced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Microsoft jointly forms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225155" y="3169125"/>
            <a:ext cx="1807612" cy="2683695"/>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latin typeface="Segoe UI"/>
              </a:rPr>
              <a:t>2016</a:t>
            </a:r>
          </a:p>
          <a:p>
            <a:pPr defTabSz="950663" fontAlgn="base">
              <a:lnSpc>
                <a:spcPct val="90000"/>
              </a:lnSpc>
              <a:spcBef>
                <a:spcPts val="900"/>
              </a:spcBef>
              <a:spcAft>
                <a:spcPct val="0"/>
              </a:spcAft>
              <a:defRPr/>
            </a:pPr>
            <a:r>
              <a:rPr lang="en-US" sz="918" kern="0" dirty="0">
                <a:latin typeface="Segoe UI"/>
              </a:rPr>
              <a:t>.</a:t>
            </a:r>
            <a:r>
              <a:rPr lang="en-US" sz="1122" kern="0" dirty="0">
                <a:latin typeface="Segoe UI"/>
              </a:rPr>
              <a:t>NET Core 1.0</a:t>
            </a:r>
          </a:p>
          <a:p>
            <a:pPr defTabSz="950663" fontAlgn="base">
              <a:lnSpc>
                <a:spcPct val="90000"/>
              </a:lnSpc>
              <a:spcBef>
                <a:spcPts val="900"/>
              </a:spcBef>
              <a:spcAft>
                <a:spcPct val="0"/>
              </a:spcAft>
              <a:defRPr/>
            </a:pPr>
            <a:r>
              <a:rPr lang="en-US" sz="1122" kern="0" dirty="0">
                <a:latin typeface="Segoe UI"/>
              </a:rPr>
              <a:t>PowerShell Core</a:t>
            </a:r>
          </a:p>
          <a:p>
            <a:pPr defTabSz="950663" fontAlgn="base">
              <a:lnSpc>
                <a:spcPct val="90000"/>
              </a:lnSpc>
              <a:spcBef>
                <a:spcPts val="900"/>
              </a:spcBef>
              <a:spcAft>
                <a:spcPct val="0"/>
              </a:spcAft>
              <a:defRPr/>
            </a:pPr>
            <a:r>
              <a:rPr lang="en-US" sz="1122" kern="0" dirty="0">
                <a:latin typeface="Segoe UI"/>
              </a:rPr>
              <a:t>Windows Subsystem for Linux in Windows 10</a:t>
            </a:r>
          </a:p>
          <a:p>
            <a:pPr defTabSz="950663" fontAlgn="base">
              <a:lnSpc>
                <a:spcPct val="90000"/>
              </a:lnSpc>
              <a:spcBef>
                <a:spcPts val="900"/>
              </a:spcBef>
              <a:spcAft>
                <a:spcPct val="0"/>
              </a:spcAft>
              <a:defRPr/>
            </a:pPr>
            <a:r>
              <a:rPr lang="en-US" sz="1122" kern="0" dirty="0">
                <a:latin typeface="Segoe UI"/>
              </a:rPr>
              <a:t>Microsoft joins </a:t>
            </a:r>
            <a:br>
              <a:rPr lang="en-US" sz="1122" kern="0" dirty="0">
                <a:latin typeface="Segoe UI"/>
              </a:rPr>
            </a:br>
            <a:r>
              <a:rPr lang="en-US" sz="1122" kern="0" dirty="0">
                <a:latin typeface="Segoe UI"/>
              </a:rPr>
              <a:t>Linux Foundation</a:t>
            </a:r>
          </a:p>
          <a:p>
            <a:pPr defTabSz="950663" fontAlgn="base">
              <a:lnSpc>
                <a:spcPct val="90000"/>
              </a:lnSpc>
              <a:spcBef>
                <a:spcPts val="900"/>
              </a:spcBef>
              <a:spcAft>
                <a:spcPct val="0"/>
              </a:spcAft>
              <a:defRPr/>
            </a:pPr>
            <a:r>
              <a:rPr lang="en-US" sz="1122" kern="0" dirty="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274193" y="2256020"/>
            <a:ext cx="1807612" cy="359680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latin typeface="Segoe UI"/>
              </a:rPr>
              <a:t>2017</a:t>
            </a:r>
          </a:p>
          <a:p>
            <a:pPr defTabSz="950663" fontAlgn="base">
              <a:lnSpc>
                <a:spcPct val="90000"/>
              </a:lnSpc>
              <a:spcBef>
                <a:spcPts val="900"/>
              </a:spcBef>
              <a:spcAft>
                <a:spcPct val="0"/>
              </a:spcAft>
              <a:defRPr/>
            </a:pPr>
            <a:r>
              <a:rPr lang="en-US" sz="1122" kern="0" dirty="0">
                <a:latin typeface="Segoe UI"/>
              </a:rPr>
              <a:t>Microsoft </a:t>
            </a:r>
            <a:br>
              <a:rPr lang="en-US" sz="1122" kern="0" dirty="0">
                <a:latin typeface="Segoe UI"/>
              </a:rPr>
            </a:br>
            <a:r>
              <a:rPr lang="en-US" sz="1122" kern="0" dirty="0">
                <a:latin typeface="Segoe UI"/>
              </a:rPr>
              <a:t>Azure Kubernetes </a:t>
            </a:r>
            <a:br>
              <a:rPr lang="en-US" sz="1122" kern="0" dirty="0">
                <a:latin typeface="Segoe UI"/>
              </a:rPr>
            </a:br>
            <a:r>
              <a:rPr lang="en-US" sz="1122" kern="0" dirty="0">
                <a:latin typeface="Segoe UI"/>
              </a:rPr>
              <a:t>Service launched</a:t>
            </a:r>
          </a:p>
          <a:p>
            <a:pPr defTabSz="950663" fontAlgn="base">
              <a:lnSpc>
                <a:spcPct val="90000"/>
              </a:lnSpc>
              <a:spcBef>
                <a:spcPts val="900"/>
              </a:spcBef>
              <a:spcAft>
                <a:spcPct val="0"/>
              </a:spcAft>
              <a:defRPr/>
            </a:pPr>
            <a:r>
              <a:rPr lang="en-US" sz="1122" kern="0" dirty="0">
                <a:latin typeface="Segoe UI"/>
              </a:rPr>
              <a:t>Draft, Brigade, </a:t>
            </a:r>
            <a:r>
              <a:rPr lang="en-US" sz="1122" kern="0" dirty="0" err="1">
                <a:latin typeface="Segoe UI"/>
              </a:rPr>
              <a:t>Kashti</a:t>
            </a:r>
            <a:r>
              <a:rPr lang="en-US" sz="1122" kern="0" dirty="0">
                <a:latin typeface="Segoe UI"/>
              </a:rPr>
              <a:t> projects submitted to Kubernetes community</a:t>
            </a:r>
          </a:p>
          <a:p>
            <a:pPr defTabSz="950663" fontAlgn="base">
              <a:lnSpc>
                <a:spcPct val="90000"/>
              </a:lnSpc>
              <a:spcBef>
                <a:spcPts val="900"/>
              </a:spcBef>
              <a:spcAft>
                <a:spcPct val="0"/>
              </a:spcAft>
              <a:defRPr/>
            </a:pPr>
            <a:r>
              <a:rPr lang="en-US" sz="1122" kern="0" dirty="0">
                <a:latin typeface="Segoe UI"/>
              </a:rPr>
              <a:t>Microsoft joins Cloud Native Computing &amp; Cloud Foundry Foundations</a:t>
            </a:r>
          </a:p>
          <a:p>
            <a:pPr defTabSz="950663" fontAlgn="base">
              <a:lnSpc>
                <a:spcPct val="90000"/>
              </a:lnSpc>
              <a:spcBef>
                <a:spcPts val="900"/>
              </a:spcBef>
              <a:spcAft>
                <a:spcPct val="0"/>
              </a:spcAft>
              <a:defRPr/>
            </a:pPr>
            <a:r>
              <a:rPr lang="en-US" sz="1122" kern="0" dirty="0">
                <a:latin typeface="Segoe UI"/>
              </a:rPr>
              <a:t>SQL 2017 on Linux</a:t>
            </a:r>
          </a:p>
          <a:p>
            <a:pPr defTabSz="950663" fontAlgn="base">
              <a:lnSpc>
                <a:spcPct val="90000"/>
              </a:lnSpc>
              <a:spcBef>
                <a:spcPts val="900"/>
              </a:spcBef>
              <a:spcAft>
                <a:spcPct val="0"/>
              </a:spcAft>
              <a:defRPr/>
            </a:pPr>
            <a:r>
              <a:rPr lang="en-US" sz="1122" kern="0" dirty="0">
                <a:latin typeface="Segoe UI"/>
              </a:rPr>
              <a:t>Windows source code moved to Git</a:t>
            </a:r>
          </a:p>
          <a:p>
            <a:pPr defTabSz="950663" fontAlgn="base">
              <a:lnSpc>
                <a:spcPct val="90000"/>
              </a:lnSpc>
              <a:spcBef>
                <a:spcPts val="900"/>
              </a:spcBef>
              <a:spcAft>
                <a:spcPct val="0"/>
              </a:spcAft>
              <a:defRPr/>
            </a:pPr>
            <a:r>
              <a:rPr lang="en-US" sz="1122" kern="0" dirty="0">
                <a:latin typeface="Segoe UI"/>
              </a:rPr>
              <a:t>Azure Databricks </a:t>
            </a:r>
            <a:br>
              <a:rPr lang="en-US" sz="1122" kern="0" dirty="0">
                <a:latin typeface="Segoe UI"/>
              </a:rPr>
            </a:br>
            <a:r>
              <a:rPr lang="en-US" sz="1122" kern="0" dirty="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317113" y="1276559"/>
            <a:ext cx="1807612" cy="457626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2018</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Visual Studio Code ranked #1 developer tool </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Service Fabric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Open Sourced</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Sphere with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Linux kernel</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Intent to acquire</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GitHub announced</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~5,000 Microsoft employees committing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to open source projects on GitHub</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trending to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50% Linux</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Microsoft continues as largest contributor to open source projects on GitHub</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4"/>
          <a:stretch>
            <a:fillRect/>
          </a:stretch>
        </p:blipFill>
        <p:spPr>
          <a:xfrm>
            <a:off x="1130847" y="6019666"/>
            <a:ext cx="10246722" cy="242498"/>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82927"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964979" y="6344869"/>
            <a:ext cx="332351" cy="108919"/>
          </a:xfrm>
          <a:prstGeom prst="roundRect">
            <a:avLst>
              <a:gd name="adj" fmla="val 2732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9009890" y="6341309"/>
            <a:ext cx="341773" cy="116038"/>
          </a:xfrm>
          <a:prstGeom prst="roundRect">
            <a:avLst>
              <a:gd name="adj" fmla="val 3197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20147" y="6262170"/>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Lst>
          </p:cNvPr>
          <p:cNvSpPr/>
          <p:nvPr/>
        </p:nvSpPr>
        <p:spPr bwMode="auto">
          <a:xfrm>
            <a:off x="1058906" y="5927157"/>
            <a:ext cx="185005" cy="185005"/>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43E9FB4-2D24-4715-87F4-2DA3F4D92804}"/>
              </a:ext>
            </a:extLst>
          </p:cNvPr>
          <p:cNvSpPr/>
          <p:nvPr/>
        </p:nvSpPr>
        <p:spPr bwMode="auto">
          <a:xfrm>
            <a:off x="-10809518" y="-14524"/>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768295" y="1595818"/>
            <a:ext cx="4876738" cy="2207265"/>
          </a:xfrm>
          <a:prstGeom prst="rect">
            <a:avLst/>
          </a:prstGeom>
        </p:spPr>
        <p:txBody>
          <a:bodyPr wrap="square">
            <a:spAutoFit/>
          </a:bodyPr>
          <a:lstStyle/>
          <a:p>
            <a:pPr marL="116575" indent="-116575" defTabSz="932563">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6295" y="228724"/>
            <a:ext cx="782808" cy="782808"/>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9731" y="4718972"/>
            <a:ext cx="1616885" cy="113385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2012</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TypeScript released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Git support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893123"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1064721" y="6260185"/>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2018</a:t>
            </a:r>
          </a:p>
        </p:txBody>
      </p:sp>
    </p:spTree>
    <p:extLst>
      <p:ext uri="{BB962C8B-B14F-4D97-AF65-F5344CB8AC3E}">
        <p14:creationId xmlns:p14="http://schemas.microsoft.com/office/powerpoint/2010/main" val="4108007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5"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6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16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26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36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46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a:t>Azure DevOps</a:t>
            </a:r>
            <a:endParaRPr lang="en-US"/>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a:gradFill>
                  <a:gsLst>
                    <a:gs pos="2917">
                      <a:schemeClr val="tx1"/>
                    </a:gs>
                    <a:gs pos="30000">
                      <a:schemeClr val="tx1"/>
                    </a:gs>
                  </a:gsLst>
                  <a:lin ang="5400000" scaled="0"/>
                </a:gradFill>
                <a:latin typeface="+mj-lt"/>
              </a:rPr>
              <a:t>Demo</a:t>
            </a:r>
            <a:endParaRPr lang="en-US" sz="2400" err="1">
              <a:gradFill>
                <a:gsLst>
                  <a:gs pos="2917">
                    <a:schemeClr val="tx1"/>
                  </a:gs>
                  <a:gs pos="30000">
                    <a:schemeClr val="tx1"/>
                  </a:gs>
                </a:gsLst>
                <a:lin ang="5400000" scaled="0"/>
              </a:gradFill>
              <a:latin typeface="+mj-lt"/>
            </a:endParaRPr>
          </a:p>
        </p:txBody>
      </p:sp>
      <p:sp>
        <p:nvSpPr>
          <p:cNvPr id="7" name="TextBox 6">
            <a:extLst>
              <a:ext uri="{FF2B5EF4-FFF2-40B4-BE49-F238E27FC236}">
                <a16:creationId xmlns:a16="http://schemas.microsoft.com/office/drawing/2014/main" id="{E5557B30-B27D-41CE-9E9B-D6A9BD44EC4D}"/>
              </a:ext>
            </a:extLst>
          </p:cNvPr>
          <p:cNvSpPr txBox="1"/>
          <p:nvPr/>
        </p:nvSpPr>
        <p:spPr>
          <a:xfrm>
            <a:off x="434975" y="4521914"/>
            <a:ext cx="2040880" cy="332399"/>
          </a:xfrm>
          <a:prstGeom prst="rect">
            <a:avLst/>
          </a:prstGeom>
          <a:noFill/>
        </p:spPr>
        <p:txBody>
          <a:bodyPr wrap="none" lIns="0" tIns="0" rIns="0" bIns="0" rtlCol="0">
            <a:spAutoFit/>
          </a:bodyPr>
          <a:lstStyle/>
          <a:p>
            <a:pPr>
              <a:lnSpc>
                <a:spcPct val="90000"/>
              </a:lnSpc>
              <a:spcAft>
                <a:spcPts val="600"/>
              </a:spcAft>
            </a:pPr>
            <a:r>
              <a:rPr lang="en-GB" sz="2400" dirty="0">
                <a:gradFill>
                  <a:gsLst>
                    <a:gs pos="2917">
                      <a:schemeClr val="tx1"/>
                    </a:gs>
                    <a:gs pos="30000">
                      <a:schemeClr val="tx1"/>
                    </a:gs>
                  </a:gsLst>
                  <a:lin ang="5400000" scaled="0"/>
                </a:gradFill>
              </a:rPr>
              <a:t>Steve Donaghy</a:t>
            </a:r>
            <a:endParaRPr lang="en-US" sz="24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dirty="0"/>
              <a:t>An end-to-end solution for organizations looking for an enterprise-grade toolchain</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dirty="0">
                <a:solidFill>
                  <a:schemeClr val="tx1">
                    <a:lumMod val="65000"/>
                    <a:lumOff val="35000"/>
                  </a:schemeClr>
                </a:solidFill>
              </a:rPr>
              <a:t>Fully Integrated with end </a:t>
            </a:r>
            <a:br>
              <a:rPr lang="en-US" sz="1400" dirty="0">
                <a:solidFill>
                  <a:schemeClr val="tx1">
                    <a:lumMod val="65000"/>
                    <a:lumOff val="35000"/>
                  </a:schemeClr>
                </a:solidFill>
                <a:cs typeface="Segoe UI"/>
              </a:rPr>
            </a:br>
            <a:r>
              <a:rPr lang="en-US" sz="1400" dirty="0">
                <a:solidFill>
                  <a:schemeClr val="tx1">
                    <a:lumMod val="65000"/>
                    <a:lumOff val="35000"/>
                  </a:schemeClr>
                </a:solidFill>
              </a:rPr>
              <a:t>to end traceability</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tx1">
                    <a:lumMod val="65000"/>
                    <a:lumOff val="35000"/>
                  </a:schemeClr>
                </a:solidFill>
              </a:rPr>
              <a:t>Better together</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Scalable to any team and project size </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Highly available, </a:t>
            </a:r>
            <a:br>
              <a:rPr lang="en-US" sz="1400">
                <a:solidFill>
                  <a:schemeClr val="tx1">
                    <a:lumMod val="65000"/>
                    <a:lumOff val="35000"/>
                  </a:schemeClr>
                </a:solidFill>
                <a:cs typeface="Segoe UI"/>
              </a:rPr>
            </a:br>
            <a:r>
              <a:rPr lang="en-US" sz="1400">
                <a:solidFill>
                  <a:schemeClr val="tx1">
                    <a:lumMod val="65000"/>
                    <a:lumOff val="35000"/>
                  </a:schemeClr>
                </a:solidFill>
              </a:rPr>
              <a:t>multi region, </a:t>
            </a:r>
            <a:br>
              <a:rPr lang="en-US" sz="1400">
                <a:solidFill>
                  <a:schemeClr val="tx1">
                    <a:lumMod val="65000"/>
                    <a:lumOff val="35000"/>
                  </a:schemeClr>
                </a:solidFill>
                <a:cs typeface="Segoe UI"/>
              </a:rPr>
            </a:br>
            <a:r>
              <a:rPr lang="en-US" sz="1400">
                <a:solidFill>
                  <a:schemeClr val="tx1">
                    <a:lumMod val="65000"/>
                    <a:lumOff val="35000"/>
                  </a:schemeClr>
                </a:solidFill>
              </a:rPr>
              <a:t>hybrid </a:t>
            </a:r>
            <a:br>
              <a:rPr lang="en-US" sz="1400">
                <a:solidFill>
                  <a:schemeClr val="tx1">
                    <a:lumMod val="65000"/>
                    <a:lumOff val="35000"/>
                  </a:schemeClr>
                </a:solidFill>
                <a:cs typeface="Segoe UI"/>
              </a:rPr>
            </a:br>
            <a:r>
              <a:rPr lang="en-US" sz="1400">
                <a:solidFill>
                  <a:schemeClr val="tx1">
                    <a:lumMod val="65000"/>
                    <a:lumOff val="35000"/>
                  </a:schemeClr>
                </a:solidFill>
              </a:rPr>
              <a:t>cloud &amp; </a:t>
            </a:r>
            <a:br>
              <a:rPr lang="en-US" sz="1400">
                <a:solidFill>
                  <a:schemeClr val="tx1">
                    <a:lumMod val="65000"/>
                    <a:lumOff val="35000"/>
                  </a:schemeClr>
                </a:solidFill>
                <a:cs typeface="Segoe UI"/>
              </a:rPr>
            </a:br>
            <a:r>
              <a:rPr lang="en-US" sz="1400">
                <a:solidFill>
                  <a:schemeClr val="tx1">
                    <a:lumMod val="65000"/>
                    <a:lumOff val="35000"/>
                  </a:schemeClr>
                </a:solidFill>
              </a:rPr>
              <a:t>on-prem</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Customer </a:t>
            </a:r>
            <a:br>
              <a:rPr lang="en-US" sz="1400">
                <a:solidFill>
                  <a:schemeClr val="tx1">
                    <a:lumMod val="65000"/>
                    <a:lumOff val="35000"/>
                  </a:schemeClr>
                </a:solidFill>
                <a:cs typeface="Segoe UI"/>
              </a:rPr>
            </a:br>
            <a:r>
              <a:rPr lang="en-US" sz="1400">
                <a:solidFill>
                  <a:schemeClr val="tx1">
                    <a:lumMod val="65000"/>
                    <a:lumOff val="35000"/>
                  </a:schemeClr>
                </a:solidFill>
              </a:rPr>
              <a:t>Support</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Consistent admin </a:t>
            </a:r>
            <a:br>
              <a:rPr lang="en-US" sz="1400">
                <a:solidFill>
                  <a:schemeClr val="tx1">
                    <a:lumMod val="65000"/>
                    <a:lumOff val="35000"/>
                  </a:schemeClr>
                </a:solidFill>
                <a:cs typeface="Segoe UI"/>
              </a:rPr>
            </a:br>
            <a:r>
              <a:rPr lang="en-US" sz="1400">
                <a:solidFill>
                  <a:schemeClr val="tx1">
                    <a:lumMod val="65000"/>
                    <a:lumOff val="35000"/>
                  </a:schemeClr>
                </a:solidFill>
              </a:rPr>
              <a:t>and access </a:t>
            </a:r>
            <a:br>
              <a:rPr lang="en-US" sz="1400">
                <a:solidFill>
                  <a:schemeClr val="tx1">
                    <a:lumMod val="65000"/>
                    <a:lumOff val="35000"/>
                  </a:schemeClr>
                </a:solidFill>
                <a:cs typeface="Segoe UI"/>
              </a:rPr>
            </a:br>
            <a:r>
              <a:rPr lang="en-US" sz="1400">
                <a:solidFill>
                  <a:schemeClr val="tx1">
                    <a:lumMod val="65000"/>
                    <a:lumOff val="35000"/>
                  </a:schemeClr>
                </a:solidFill>
              </a:rPr>
              <a:t>control</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029849" y="5146809"/>
            <a:ext cx="7652476" cy="2154436"/>
          </a:xfrm>
        </p:spPr>
        <p:txBody>
          <a:bodyPr/>
          <a:lstStyle/>
          <a:p>
            <a:pPr marL="0" indent="0">
              <a:spcAft>
                <a:spcPts val="4800"/>
              </a:spcAft>
              <a:buNone/>
            </a:pPr>
            <a:r>
              <a:rPr lang="en-US" sz="2000" dirty="0">
                <a:solidFill>
                  <a:schemeClr val="accent6">
                    <a:lumMod val="75000"/>
                  </a:schemeClr>
                </a:solidFill>
              </a:rPr>
              <a:t>https://www.stevedonaghy.com/</a:t>
            </a:r>
          </a:p>
          <a:p>
            <a:pPr marL="0" indent="0">
              <a:spcAft>
                <a:spcPts val="4800"/>
              </a:spcAft>
              <a:buNone/>
            </a:pPr>
            <a:r>
              <a:rPr lang="en-US" sz="2000" dirty="0">
                <a:solidFill>
                  <a:schemeClr val="accent6">
                    <a:lumMod val="75000"/>
                  </a:schemeClr>
                </a:solidFill>
                <a:latin typeface="+mn-lt"/>
              </a:rPr>
              <a:t>https://github.com/neoKushan</a:t>
            </a:r>
          </a:p>
          <a:p>
            <a:pPr marL="0" indent="0">
              <a:spcAft>
                <a:spcPts val="4800"/>
              </a:spcAft>
              <a:buNone/>
            </a:pPr>
            <a:endParaRPr lang="en-US" sz="2000" dirty="0">
              <a:solidFill>
                <a:schemeClr val="accent6">
                  <a:lumMod val="75000"/>
                </a:schemeClr>
              </a:solidFill>
              <a:latin typeface="+mn-lt"/>
            </a:endParaRP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dirty="0"/>
              <a:t>About Me</a:t>
            </a:r>
            <a:endParaRPr lang="en-US" dirty="0"/>
          </a:p>
        </p:txBody>
      </p:sp>
      <p:sp>
        <p:nvSpPr>
          <p:cNvPr id="2" name="TextBox 1">
            <a:extLst>
              <a:ext uri="{FF2B5EF4-FFF2-40B4-BE49-F238E27FC236}">
                <a16:creationId xmlns:a16="http://schemas.microsoft.com/office/drawing/2014/main" id="{69A05508-F879-4818-ACFB-C6E44F5956D5}"/>
              </a:ext>
            </a:extLst>
          </p:cNvPr>
          <p:cNvSpPr txBox="1"/>
          <p:nvPr/>
        </p:nvSpPr>
        <p:spPr>
          <a:xfrm>
            <a:off x="7628154" y="179312"/>
            <a:ext cx="4413901"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rgbClr val="0078D7"/>
                </a:solidFill>
              </a:rPr>
              <a:t>#</a:t>
            </a:r>
            <a:r>
              <a:rPr lang="en-US" sz="4000" dirty="0" err="1">
                <a:solidFill>
                  <a:srgbClr val="0078D7"/>
                </a:solidFill>
              </a:rPr>
              <a:t>DotNetLiverpool</a:t>
            </a:r>
            <a:endParaRPr lang="en-US" sz="4000" dirty="0">
              <a:solidFill>
                <a:srgbClr val="0078D7"/>
              </a:solidFill>
            </a:endParaRPr>
          </a:p>
        </p:txBody>
      </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335339" y="5024889"/>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461" y="2609901"/>
              <a:ext cx="408339" cy="437506"/>
            </a:xfrm>
            <a:prstGeom prst="rect">
              <a:avLst/>
            </a:prstGeom>
          </p:spPr>
        </p:pic>
      </p:grpSp>
      <p:pic>
        <p:nvPicPr>
          <p:cNvPr id="4" name="Picture 3">
            <a:extLst>
              <a:ext uri="{FF2B5EF4-FFF2-40B4-BE49-F238E27FC236}">
                <a16:creationId xmlns:a16="http://schemas.microsoft.com/office/drawing/2014/main" id="{506D0B3F-BC8B-4995-8164-A8EF93E8E1EE}"/>
              </a:ext>
            </a:extLst>
          </p:cNvPr>
          <p:cNvPicPr>
            <a:picLocks noChangeAspect="1"/>
          </p:cNvPicPr>
          <p:nvPr/>
        </p:nvPicPr>
        <p:blipFill>
          <a:blip r:embed="rId5"/>
          <a:stretch>
            <a:fillRect/>
          </a:stretch>
        </p:blipFill>
        <p:spPr>
          <a:xfrm>
            <a:off x="7628154" y="1812495"/>
            <a:ext cx="3778472" cy="3782575"/>
          </a:xfrm>
          <a:prstGeom prst="rect">
            <a:avLst/>
          </a:prstGeom>
        </p:spPr>
      </p:pic>
      <p:pic>
        <p:nvPicPr>
          <p:cNvPr id="23" name="Picture 22" descr="GitHub">
            <a:extLst>
              <a:ext uri="{FF2B5EF4-FFF2-40B4-BE49-F238E27FC236}">
                <a16:creationId xmlns:a16="http://schemas.microsoft.com/office/drawing/2014/main" id="{E5F8AB6D-7EE9-44E5-BE1F-A96FA8C371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339" y="5946378"/>
            <a:ext cx="555298" cy="555298"/>
          </a:xfrm>
          <a:prstGeom prst="rect">
            <a:avLst/>
          </a:prstGeom>
        </p:spPr>
      </p:pic>
      <p:sp>
        <p:nvSpPr>
          <p:cNvPr id="5" name="TextBox 4">
            <a:extLst>
              <a:ext uri="{FF2B5EF4-FFF2-40B4-BE49-F238E27FC236}">
                <a16:creationId xmlns:a16="http://schemas.microsoft.com/office/drawing/2014/main" id="{D0789CF3-B14D-4348-9B7D-C156D53F9EC6}"/>
              </a:ext>
            </a:extLst>
          </p:cNvPr>
          <p:cNvSpPr txBox="1"/>
          <p:nvPr/>
        </p:nvSpPr>
        <p:spPr>
          <a:xfrm>
            <a:off x="434975" y="1545726"/>
            <a:ext cx="6981825" cy="39026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Technical Architect at</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10+ Years industry experience </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Recently joined the </a:t>
            </a:r>
            <a:r>
              <a:rPr lang="en-GB" sz="2400" dirty="0" err="1">
                <a:gradFill>
                  <a:gsLst>
                    <a:gs pos="2917">
                      <a:schemeClr val="tx1"/>
                    </a:gs>
                    <a:gs pos="30000">
                      <a:schemeClr val="tx1"/>
                    </a:gs>
                  </a:gsLst>
                  <a:lin ang="5400000" scaled="0"/>
                </a:gradFill>
              </a:rPr>
              <a:t>.net</a:t>
            </a:r>
            <a:r>
              <a:rPr lang="en-GB" sz="2400" dirty="0">
                <a:gradFill>
                  <a:gsLst>
                    <a:gs pos="2917">
                      <a:schemeClr val="tx1"/>
                    </a:gs>
                    <a:gs pos="30000">
                      <a:schemeClr val="tx1"/>
                    </a:gs>
                  </a:gsLst>
                  <a:lin ang="5400000" scaled="0"/>
                </a:gradFill>
              </a:rPr>
              <a:t> Foundation  </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Polyamorous </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Super Nerdy</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Likes Cats (Has 3)</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Thinks emojis make him cool</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Takes things </a:t>
            </a:r>
            <a:r>
              <a:rPr lang="en-GB" sz="2400" b="1" i="1" dirty="0">
                <a:gradFill>
                  <a:gsLst>
                    <a:gs pos="2917">
                      <a:schemeClr val="tx1"/>
                    </a:gs>
                    <a:gs pos="30000">
                      <a:schemeClr val="tx1"/>
                    </a:gs>
                  </a:gsLst>
                  <a:lin ang="5400000" scaled="0"/>
                </a:gradFill>
              </a:rPr>
              <a:t>super seriously </a:t>
            </a:r>
            <a:endParaRPr lang="en-GB" sz="2400" b="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GB" sz="2400" dirty="0">
              <a:gradFill>
                <a:gsLst>
                  <a:gs pos="2917">
                    <a:schemeClr val="tx1"/>
                  </a:gs>
                  <a:gs pos="30000">
                    <a:schemeClr val="tx1"/>
                  </a:gs>
                </a:gsLst>
                <a:lin ang="5400000" scaled="0"/>
              </a:gradFill>
            </a:endParaRPr>
          </a:p>
        </p:txBody>
      </p:sp>
      <p:pic>
        <p:nvPicPr>
          <p:cNvPr id="1026" name="Picture 2" descr="The Lead Agency">
            <a:extLst>
              <a:ext uri="{FF2B5EF4-FFF2-40B4-BE49-F238E27FC236}">
                <a16:creationId xmlns:a16="http://schemas.microsoft.com/office/drawing/2014/main" id="{9A5FC18E-AF99-49E5-82B9-44EF63AF2A1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1761" y="1479448"/>
            <a:ext cx="2377439" cy="6051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ld Man on Microsoft Windows 10 October 2018 Update">
            <a:extLst>
              <a:ext uri="{FF2B5EF4-FFF2-40B4-BE49-F238E27FC236}">
                <a16:creationId xmlns:a16="http://schemas.microsoft.com/office/drawing/2014/main" id="{91B5A8DF-28A5-4192-A6FB-2D5D6D3036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10480" y="2067282"/>
            <a:ext cx="390843" cy="390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t Face on Google Android 9.0">
            <a:extLst>
              <a:ext uri="{FF2B5EF4-FFF2-40B4-BE49-F238E27FC236}">
                <a16:creationId xmlns:a16="http://schemas.microsoft.com/office/drawing/2014/main" id="{EEAD64C0-3B3A-4574-B4C3-8411B555AD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44105" y="3703782"/>
            <a:ext cx="363302" cy="3633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olyamory logo">
            <a:extLst>
              <a:ext uri="{FF2B5EF4-FFF2-40B4-BE49-F238E27FC236}">
                <a16:creationId xmlns:a16="http://schemas.microsoft.com/office/drawing/2014/main" id="{1FA2C378-53EC-4DF8-9DBD-29A84DD3896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50376" y="2856549"/>
            <a:ext cx="462486" cy="4624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rd Face on Microsoft Windows 10 October 2018 Update">
            <a:extLst>
              <a:ext uri="{FF2B5EF4-FFF2-40B4-BE49-F238E27FC236}">
                <a16:creationId xmlns:a16="http://schemas.microsoft.com/office/drawing/2014/main" id="{BB791932-ECBD-48E4-9359-24977EBC1C5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50376" y="3320710"/>
            <a:ext cx="363303" cy="3633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miling Face With Sunglasses on Microsoft Windows 10 October 2018 Update">
            <a:extLst>
              <a:ext uri="{FF2B5EF4-FFF2-40B4-BE49-F238E27FC236}">
                <a16:creationId xmlns:a16="http://schemas.microsoft.com/office/drawing/2014/main" id="{F3F20F21-61F6-406A-AFA5-1A93BFEE99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4996338" y="4058288"/>
            <a:ext cx="390843" cy="39084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net foundation logo">
            <a:extLst>
              <a:ext uri="{FF2B5EF4-FFF2-40B4-BE49-F238E27FC236}">
                <a16:creationId xmlns:a16="http://schemas.microsoft.com/office/drawing/2014/main" id="{3F35936E-6ECD-4AF8-B327-B43C00D6675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90749" y="2192400"/>
            <a:ext cx="936624" cy="9366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lown Face on Microsoft Windows 10 October 2018 Update">
            <a:extLst>
              <a:ext uri="{FF2B5EF4-FFF2-40B4-BE49-F238E27FC236}">
                <a16:creationId xmlns:a16="http://schemas.microsoft.com/office/drawing/2014/main" id="{1020CC31-D22F-4C72-BB02-0FEA5119FEB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56087" y="4582158"/>
            <a:ext cx="376079" cy="376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50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3A82-6DED-4331-8193-F924825EED84}"/>
              </a:ext>
            </a:extLst>
          </p:cNvPr>
          <p:cNvSpPr>
            <a:spLocks noGrp="1"/>
          </p:cNvSpPr>
          <p:nvPr>
            <p:ph type="title"/>
          </p:nvPr>
        </p:nvSpPr>
        <p:spPr/>
        <p:txBody>
          <a:bodyPr/>
          <a:lstStyle/>
          <a:p>
            <a:r>
              <a:rPr lang="en-GB" dirty="0"/>
              <a:t>Azure DevOps supports small teams to largest enterprises</a:t>
            </a:r>
            <a:endParaRPr lang="en-US" dirty="0"/>
          </a:p>
        </p:txBody>
      </p:sp>
      <p:pic>
        <p:nvPicPr>
          <p:cNvPr id="7" name="Picture 6" descr="Shell">
            <a:extLst>
              <a:ext uri="{FF2B5EF4-FFF2-40B4-BE49-F238E27FC236}">
                <a16:creationId xmlns:a16="http://schemas.microsoft.com/office/drawing/2014/main" id="{54F438D9-CE35-4A70-AABC-113511773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12" y="1121802"/>
            <a:ext cx="565972" cy="511640"/>
          </a:xfrm>
          <a:prstGeom prst="rect">
            <a:avLst/>
          </a:prstGeom>
        </p:spPr>
      </p:pic>
      <p:pic>
        <p:nvPicPr>
          <p:cNvPr id="17" name="Picture 16" descr="Columbia Sportswear">
            <a:extLst>
              <a:ext uri="{FF2B5EF4-FFF2-40B4-BE49-F238E27FC236}">
                <a16:creationId xmlns:a16="http://schemas.microsoft.com/office/drawing/2014/main" id="{BDF6B7B9-51A6-4A19-841A-F3DC67D1C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12" y="4144642"/>
            <a:ext cx="1909903" cy="377783"/>
          </a:xfrm>
          <a:prstGeom prst="rect">
            <a:avLst/>
          </a:prstGeom>
        </p:spPr>
      </p:pic>
      <p:sp>
        <p:nvSpPr>
          <p:cNvPr id="15" name="Rectangle 14">
            <a:extLst>
              <a:ext uri="{FF2B5EF4-FFF2-40B4-BE49-F238E27FC236}">
                <a16:creationId xmlns:a16="http://schemas.microsoft.com/office/drawing/2014/main" id="{95DB607E-8A93-4D16-9F80-644F346CE9C4}"/>
              </a:ext>
            </a:extLst>
          </p:cNvPr>
          <p:cNvSpPr/>
          <p:nvPr/>
        </p:nvSpPr>
        <p:spPr bwMode="auto">
          <a:xfrm>
            <a:off x="817586" y="1707411"/>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en-GB" sz="1800" dirty="0">
                <a:solidFill>
                  <a:schemeClr val="tx1">
                    <a:lumMod val="50000"/>
                    <a:lumOff val="50000"/>
                  </a:schemeClr>
                </a:solidFill>
              </a:rPr>
              <a:t>  Instead of telling people to wait for 6 months for a new feature, we can give it to them in a few weeks…Our 2800 worldwide developers can use the same backlog, user stories and tests whether they’re on Windows or Linux… building for iOS or Android.</a:t>
            </a:r>
            <a:endParaRPr lang="en-US" sz="1800" dirty="0">
              <a:solidFill>
                <a:schemeClr val="tx1">
                  <a:lumMod val="50000"/>
                  <a:lumOff val="50000"/>
                </a:schemeClr>
              </a:solidFill>
            </a:endParaRPr>
          </a:p>
        </p:txBody>
      </p:sp>
      <p:sp>
        <p:nvSpPr>
          <p:cNvPr id="16" name="Rectangle 15">
            <a:extLst>
              <a:ext uri="{FF2B5EF4-FFF2-40B4-BE49-F238E27FC236}">
                <a16:creationId xmlns:a16="http://schemas.microsoft.com/office/drawing/2014/main" id="{72553D9A-D574-4D5A-9D98-1F8E50613EE4}"/>
              </a:ext>
            </a:extLst>
          </p:cNvPr>
          <p:cNvSpPr/>
          <p:nvPr/>
        </p:nvSpPr>
        <p:spPr bwMode="auto">
          <a:xfrm>
            <a:off x="817586" y="4618580"/>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zh-CN" altLang="en-US" sz="1800" dirty="0">
                <a:solidFill>
                  <a:schemeClr val="tx1">
                    <a:lumMod val="50000"/>
                    <a:lumOff val="50000"/>
                  </a:schemeClr>
                </a:solidFill>
              </a:rPr>
              <a:t>  </a:t>
            </a:r>
            <a:r>
              <a:rPr lang="en-GB" sz="1800" dirty="0">
                <a:solidFill>
                  <a:schemeClr val="tx1">
                    <a:lumMod val="50000"/>
                    <a:lumOff val="50000"/>
                  </a:schemeClr>
                </a:solidFill>
              </a:rPr>
              <a:t>Microsoft made it really easy to break outside the silos… and tie the DevOps process into the fulfilment of business process. Without the tools that we have today, we would not be successful.</a:t>
            </a:r>
            <a:endParaRPr lang="en-US" sz="1800" dirty="0">
              <a:solidFill>
                <a:schemeClr val="tx1">
                  <a:lumMod val="50000"/>
                  <a:lumOff val="50000"/>
                </a:schemeClr>
              </a:solidFill>
            </a:endParaRPr>
          </a:p>
        </p:txBody>
      </p:sp>
      <p:sp>
        <p:nvSpPr>
          <p:cNvPr id="23" name="Rectangle 22">
            <a:extLst>
              <a:ext uri="{FF2B5EF4-FFF2-40B4-BE49-F238E27FC236}">
                <a16:creationId xmlns:a16="http://schemas.microsoft.com/office/drawing/2014/main" id="{BD2B86BD-2921-4A12-8269-141C55B8E89D}"/>
              </a:ext>
              <a:ext uri="{C183D7F6-B498-43B3-948B-1728B52AA6E4}">
                <adec:decorative xmlns:adec="http://schemas.microsoft.com/office/drawing/2017/decorative" val="1"/>
              </a:ext>
            </a:extLst>
          </p:cNvPr>
          <p:cNvSpPr/>
          <p:nvPr/>
        </p:nvSpPr>
        <p:spPr>
          <a:xfrm>
            <a:off x="914403" y="1732905"/>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29" name="Rectangle 28">
            <a:extLst>
              <a:ext uri="{FF2B5EF4-FFF2-40B4-BE49-F238E27FC236}">
                <a16:creationId xmlns:a16="http://schemas.microsoft.com/office/drawing/2014/main" id="{724AC5A5-5BEE-4196-B5BA-9C638DCDB3E8}"/>
              </a:ext>
              <a:ext uri="{C183D7F6-B498-43B3-948B-1728B52AA6E4}">
                <adec:decorative xmlns:adec="http://schemas.microsoft.com/office/drawing/2017/decorative" val="1"/>
              </a:ext>
            </a:extLst>
          </p:cNvPr>
          <p:cNvSpPr/>
          <p:nvPr/>
        </p:nvSpPr>
        <p:spPr>
          <a:xfrm>
            <a:off x="928053" y="4885545"/>
            <a:ext cx="47547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0" name="Rectangle 29">
            <a:extLst>
              <a:ext uri="{FF2B5EF4-FFF2-40B4-BE49-F238E27FC236}">
                <a16:creationId xmlns:a16="http://schemas.microsoft.com/office/drawing/2014/main" id="{EA1F450B-EA2E-4607-86AE-7832E7AC4082}"/>
              </a:ext>
              <a:ext uri="{C183D7F6-B498-43B3-948B-1728B52AA6E4}">
                <adec:decorative xmlns:adec="http://schemas.microsoft.com/office/drawing/2017/decorative" val="1"/>
              </a:ext>
            </a:extLst>
          </p:cNvPr>
          <p:cNvSpPr/>
          <p:nvPr/>
        </p:nvSpPr>
        <p:spPr>
          <a:xfrm>
            <a:off x="1919323" y="3395962"/>
            <a:ext cx="45538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1" name="Rectangle 30">
            <a:extLst>
              <a:ext uri="{FF2B5EF4-FFF2-40B4-BE49-F238E27FC236}">
                <a16:creationId xmlns:a16="http://schemas.microsoft.com/office/drawing/2014/main" id="{284BF9C9-A3C8-4DA9-8637-D0BC84872B52}"/>
              </a:ext>
              <a:ext uri="{C183D7F6-B498-43B3-948B-1728B52AA6E4}">
                <adec:decorative xmlns:adec="http://schemas.microsoft.com/office/drawing/2017/decorative" val="1"/>
              </a:ext>
            </a:extLst>
          </p:cNvPr>
          <p:cNvSpPr/>
          <p:nvPr/>
        </p:nvSpPr>
        <p:spPr>
          <a:xfrm>
            <a:off x="4539695" y="6035802"/>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pic>
        <p:nvPicPr>
          <p:cNvPr id="12" name="Picture 11" descr="Accenture">
            <a:extLst>
              <a:ext uri="{FF2B5EF4-FFF2-40B4-BE49-F238E27FC236}">
                <a16:creationId xmlns:a16="http://schemas.microsoft.com/office/drawing/2014/main" id="{7F60612F-CE55-4459-AF0E-AE14EC9AF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593" y="1098491"/>
            <a:ext cx="1694728" cy="463932"/>
          </a:xfrm>
          <a:prstGeom prst="rect">
            <a:avLst/>
          </a:prstGeom>
        </p:spPr>
      </p:pic>
      <p:pic>
        <p:nvPicPr>
          <p:cNvPr id="21" name="Picture 20" descr="Hawaiian Airlines">
            <a:extLst>
              <a:ext uri="{FF2B5EF4-FFF2-40B4-BE49-F238E27FC236}">
                <a16:creationId xmlns:a16="http://schemas.microsoft.com/office/drawing/2014/main" id="{E88BDDCE-697B-4C10-AD77-0893A7EF76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754" t="30665" r="8651" b="31720"/>
          <a:stretch/>
        </p:blipFill>
        <p:spPr>
          <a:xfrm>
            <a:off x="6792593" y="4049417"/>
            <a:ext cx="1808817" cy="556072"/>
          </a:xfrm>
          <a:prstGeom prst="rect">
            <a:avLst/>
          </a:prstGeom>
        </p:spPr>
      </p:pic>
      <p:sp>
        <p:nvSpPr>
          <p:cNvPr id="19" name="Rectangle 18">
            <a:extLst>
              <a:ext uri="{FF2B5EF4-FFF2-40B4-BE49-F238E27FC236}">
                <a16:creationId xmlns:a16="http://schemas.microsoft.com/office/drawing/2014/main" id="{DA722DED-1FB1-43CC-9179-F4A2B42B76E2}"/>
              </a:ext>
            </a:extLst>
          </p:cNvPr>
          <p:cNvSpPr/>
          <p:nvPr/>
        </p:nvSpPr>
        <p:spPr bwMode="auto">
          <a:xfrm>
            <a:off x="6792593" y="4618580"/>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zh-CN" altLang="en-US" sz="1800" dirty="0">
                <a:solidFill>
                  <a:schemeClr val="tx1">
                    <a:lumMod val="50000"/>
                    <a:lumOff val="50000"/>
                  </a:schemeClr>
                </a:solidFill>
              </a:rPr>
              <a:t>  </a:t>
            </a:r>
            <a:r>
              <a:rPr lang="en-GB" sz="1800" dirty="0">
                <a:solidFill>
                  <a:schemeClr val="tx1">
                    <a:lumMod val="50000"/>
                    <a:lumOff val="50000"/>
                  </a:schemeClr>
                </a:solidFill>
              </a:rPr>
              <a:t>Branches sync 500 percent faster. Builds are 400 percent faster, with the typically six-hour process reduced to 90 minutes. We (now have) a highly streamlined process that operates with a few button clicks—and one-button deployment.</a:t>
            </a:r>
            <a:endParaRPr lang="en-US" sz="1800" dirty="0">
              <a:solidFill>
                <a:schemeClr val="tx1">
                  <a:lumMod val="50000"/>
                  <a:lumOff val="50000"/>
                </a:schemeClr>
              </a:solidFill>
            </a:endParaRPr>
          </a:p>
        </p:txBody>
      </p:sp>
      <p:sp>
        <p:nvSpPr>
          <p:cNvPr id="20" name="Rectangle 19">
            <a:extLst>
              <a:ext uri="{FF2B5EF4-FFF2-40B4-BE49-F238E27FC236}">
                <a16:creationId xmlns:a16="http://schemas.microsoft.com/office/drawing/2014/main" id="{9F751341-6032-48E6-BC30-2F8B891A9F38}"/>
              </a:ext>
            </a:extLst>
          </p:cNvPr>
          <p:cNvSpPr/>
          <p:nvPr/>
        </p:nvSpPr>
        <p:spPr bwMode="auto">
          <a:xfrm>
            <a:off x="6798324" y="1660789"/>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en-US" sz="1800" dirty="0">
                <a:solidFill>
                  <a:schemeClr val="tx1">
                    <a:lumMod val="50000"/>
                    <a:lumOff val="50000"/>
                  </a:schemeClr>
                </a:solidFill>
              </a:rPr>
              <a:t>  </a:t>
            </a:r>
            <a:r>
              <a:rPr lang="en-GB" sz="1800" dirty="0">
                <a:solidFill>
                  <a:schemeClr val="tx1">
                    <a:lumMod val="50000"/>
                    <a:lumOff val="50000"/>
                  </a:schemeClr>
                </a:solidFill>
              </a:rPr>
              <a:t>Speed is gained in moving to the PaaS offering of Azure DevOps. PaaS provides regularly released features and a future-proof capability, eliminating the need for Accenture to maintain infrastructure and go through upgrade cycles.</a:t>
            </a:r>
            <a:endParaRPr lang="en-US" sz="18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A49B7967-1699-4203-9B90-FEDA2167E768}"/>
              </a:ext>
              <a:ext uri="{C183D7F6-B498-43B3-948B-1728B52AA6E4}">
                <adec:decorative xmlns:adec="http://schemas.microsoft.com/office/drawing/2017/decorative" val="1"/>
              </a:ext>
            </a:extLst>
          </p:cNvPr>
          <p:cNvSpPr/>
          <p:nvPr/>
        </p:nvSpPr>
        <p:spPr>
          <a:xfrm>
            <a:off x="6894907" y="1818012"/>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28" name="Rectangle 27">
            <a:extLst>
              <a:ext uri="{FF2B5EF4-FFF2-40B4-BE49-F238E27FC236}">
                <a16:creationId xmlns:a16="http://schemas.microsoft.com/office/drawing/2014/main" id="{61D9120F-493F-4C24-9642-12D91A5A3382}"/>
              </a:ext>
              <a:ext uri="{C183D7F6-B498-43B3-948B-1728B52AA6E4}">
                <adec:decorative xmlns:adec="http://schemas.microsoft.com/office/drawing/2017/decorative" val="1"/>
              </a:ext>
            </a:extLst>
          </p:cNvPr>
          <p:cNvSpPr/>
          <p:nvPr/>
        </p:nvSpPr>
        <p:spPr>
          <a:xfrm>
            <a:off x="6894907" y="4738722"/>
            <a:ext cx="47547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2" name="Rectangle 31">
            <a:extLst>
              <a:ext uri="{FF2B5EF4-FFF2-40B4-BE49-F238E27FC236}">
                <a16:creationId xmlns:a16="http://schemas.microsoft.com/office/drawing/2014/main" id="{E6FB4BE4-044E-480B-9328-E21EAB1C8646}"/>
              </a:ext>
              <a:ext uri="{C183D7F6-B498-43B3-948B-1728B52AA6E4}">
                <adec:decorative xmlns:adec="http://schemas.microsoft.com/office/drawing/2017/decorative" val="1"/>
              </a:ext>
            </a:extLst>
          </p:cNvPr>
          <p:cNvSpPr/>
          <p:nvPr/>
        </p:nvSpPr>
        <p:spPr>
          <a:xfrm>
            <a:off x="10706501" y="6167347"/>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3" name="Rectangle 32">
            <a:extLst>
              <a:ext uri="{FF2B5EF4-FFF2-40B4-BE49-F238E27FC236}">
                <a16:creationId xmlns:a16="http://schemas.microsoft.com/office/drawing/2014/main" id="{3B5B2285-2CBA-4AC0-8224-A345C588160E}"/>
              </a:ext>
              <a:ext uri="{C183D7F6-B498-43B3-948B-1728B52AA6E4}">
                <adec:decorative xmlns:adec="http://schemas.microsoft.com/office/drawing/2017/decorative" val="1"/>
              </a:ext>
            </a:extLst>
          </p:cNvPr>
          <p:cNvSpPr/>
          <p:nvPr/>
        </p:nvSpPr>
        <p:spPr>
          <a:xfrm>
            <a:off x="9778454" y="3207946"/>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Tree>
    <p:extLst>
      <p:ext uri="{BB962C8B-B14F-4D97-AF65-F5344CB8AC3E}">
        <p14:creationId xmlns:p14="http://schemas.microsoft.com/office/powerpoint/2010/main" val="329654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dirty="0">
                <a:solidFill>
                  <a:schemeClr val="accent6"/>
                </a:solidFill>
              </a:rPr>
              <a:t>Data: Internal Microsoft engineering system activity, August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per month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dirty="0">
                <a:solidFill>
                  <a:schemeClr val="bg1"/>
                </a:solidFill>
                <a:latin typeface="+mj-lt"/>
              </a:rPr>
              <a:t>78,000</a:t>
            </a:r>
          </a:p>
          <a:p>
            <a:r>
              <a:rPr lang="en-GB" sz="2000" dirty="0">
                <a:solidFill>
                  <a:schemeClr val="bg1"/>
                </a:solidFill>
              </a:rPr>
              <a:t>Deployments per day</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per month</a:t>
            </a: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a:solidFill>
                  <a:schemeClr val="bg1"/>
                </a:solidFill>
                <a:latin typeface="+mj-lt"/>
              </a:rPr>
              <a:t>500m</a:t>
            </a:r>
            <a:r>
              <a:rPr lang="en-GB" sz="4800">
                <a:solidFill>
                  <a:schemeClr val="bg1"/>
                </a:solidFill>
              </a:rPr>
              <a:t> </a:t>
            </a:r>
            <a:r>
              <a:rPr lang="en-GB" sz="1400">
                <a:solidFill>
                  <a:schemeClr val="bg1"/>
                </a:solidFill>
              </a:rPr>
              <a:t>Test executions per day </a:t>
            </a:r>
          </a:p>
          <a:p>
            <a:endParaRPr lang="en-US" sz="140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a:solidFill>
                  <a:schemeClr val="bg1"/>
                </a:solidFill>
                <a:latin typeface="+mj-lt"/>
              </a:rPr>
              <a:t>500k</a:t>
            </a:r>
          </a:p>
          <a:p>
            <a:r>
              <a:rPr lang="en-GB" sz="1400">
                <a:solidFill>
                  <a:schemeClr val="bg1"/>
                </a:solidFill>
              </a:rPr>
              <a:t>Work items updated per day</a:t>
            </a:r>
            <a:endParaRPr lang="en-US" sz="140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a:solidFill>
                  <a:schemeClr val="bg1"/>
                </a:solidFill>
                <a:latin typeface="+mj-lt"/>
              </a:rPr>
              <a:t>5m</a:t>
            </a:r>
          </a:p>
          <a:p>
            <a:r>
              <a:rPr lang="en-GB" sz="1400">
                <a:solidFill>
                  <a:schemeClr val="bg1"/>
                </a:solidFill>
              </a:rPr>
              <a:t>Work items viewed per day</a:t>
            </a:r>
            <a:endParaRPr lang="en-US" sz="360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369332"/>
          </a:xfrm>
          <a:prstGeom prst="rect">
            <a:avLst/>
          </a:prstGeom>
        </p:spPr>
        <p:txBody>
          <a:bodyPr wrap="square" lIns="0" rIns="0">
            <a:spAutoFit/>
          </a:bodyPr>
          <a:lstStyle/>
          <a:p>
            <a:r>
              <a:rPr lang="en-US" sz="1800" kern="0" dirty="0">
                <a:cs typeface="Segoe UI Semilight" panose="020B0402040204020203" pitchFamily="34" charset="0"/>
              </a:rPr>
              <a:t>Azure DevOps is the toolchain of choice for Microsoft engineering with over 90,000 internal users</a:t>
            </a:r>
            <a:endParaRPr lang="en-US" sz="1800"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48083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2"/>
          <a:stretch>
            <a:fillRect/>
          </a:stretch>
        </p:blipFill>
        <p:spPr>
          <a:xfrm>
            <a:off x="3580" y="-1"/>
            <a:ext cx="12429314" cy="6994525"/>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34974" y="952382"/>
            <a:ext cx="11567160" cy="276999"/>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34974" y="1550959"/>
            <a:ext cx="5667375" cy="2654300"/>
          </a:xfrm>
        </p:spPr>
        <p:txBody>
          <a:bodyPr/>
          <a:lstStyle/>
          <a:p>
            <a:pPr>
              <a:spcAft>
                <a:spcPts val="1200"/>
              </a:spcAft>
            </a:pPr>
            <a:r>
              <a:rPr lang="en-US" sz="1600" b="0" dirty="0">
                <a:solidFill>
                  <a:srgbClr val="0078D7"/>
                </a:solidFill>
                <a:latin typeface="+mj-lt"/>
              </a:rPr>
              <a:t>Benefits of Cloud Hosted Azure DevOps Services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Global availability</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Hosted and maintained by Microsoft with 99.9% uptime guarantee and 24x7 support</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Immediate access to latest features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Simplified deployment to Azure</a:t>
            </a:r>
          </a:p>
          <a:p>
            <a:pPr>
              <a:spcAft>
                <a:spcPts val="1200"/>
              </a:spcAft>
            </a:pPr>
            <a:endParaRPr lang="en-US" sz="1600"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334127" y="1550959"/>
            <a:ext cx="5659119" cy="1846659"/>
          </a:xfrm>
        </p:spPr>
        <p:txBody>
          <a:bodyPr/>
          <a:lstStyle/>
          <a:p>
            <a:pPr>
              <a:spcAft>
                <a:spcPts val="1200"/>
              </a:spcAft>
            </a:pPr>
            <a:r>
              <a:rPr lang="en-US" sz="1600" b="0" dirty="0">
                <a:solidFill>
                  <a:srgbClr val="0078D7"/>
                </a:solidFill>
                <a:latin typeface="+mj-lt"/>
              </a:rPr>
              <a:t>TFS Import Service</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Fully supported high fidelity migration path</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Trusted by many large enterprises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Now faster and easier to use</a:t>
            </a:r>
          </a:p>
          <a:p>
            <a:endParaRPr lang="en-US" sz="1600"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94" y="3987011"/>
            <a:ext cx="12436475" cy="3007514"/>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334127" y="3283032"/>
            <a:ext cx="5610452" cy="428460"/>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933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189113"/>
          </a:xfrm>
          <a:prstGeom prst="rect">
            <a:avLst/>
          </a:prstGeom>
          <a:noFill/>
        </p:spPr>
        <p:txBody>
          <a:bodyPr wrap="square" lIns="182880" tIns="146304" rIns="182880" bIns="146304" rtlCol="0">
            <a:spAutoFit/>
          </a:bodyPr>
          <a:lstStyle/>
          <a:p>
            <a:pPr>
              <a:spcAft>
                <a:spcPts val="3600"/>
              </a:spcAft>
            </a:pPr>
            <a:r>
              <a:rPr lang="en-GB" sz="1800" dirty="0"/>
              <a:t>Plan smarter, collaborate better, and ship faster with a set of modern dev services</a:t>
            </a:r>
          </a:p>
          <a:p>
            <a:pPr>
              <a:spcAft>
                <a:spcPts val="3600"/>
              </a:spcAft>
            </a:pPr>
            <a:r>
              <a:rPr lang="en-GB" sz="1800" dirty="0"/>
              <a:t>Any developer, any platform, any cloud. Full support for hybrid cloud, on-premises &amp; containers.</a:t>
            </a:r>
          </a:p>
          <a:p>
            <a:pPr>
              <a:spcAft>
                <a:spcPts val="3600"/>
              </a:spcAft>
            </a:pPr>
            <a:r>
              <a:rPr lang="en-GB" sz="1800" dirty="0"/>
              <a:t>Use all the Azure DevOps services or choose just what you need to complement your existing workflows</a:t>
            </a:r>
          </a:p>
          <a:p>
            <a:pPr>
              <a:spcAft>
                <a:spcPts val="3600"/>
              </a:spcAft>
            </a:pPr>
            <a:r>
              <a:rPr lang="en-GB" sz="1800" dirty="0"/>
              <a:t>Best in class builds for open source. Free unlimited build minutes for public projects and up to 10 free concurrent jobs across Windows, Linux and macOS</a:t>
            </a:r>
          </a:p>
          <a:p>
            <a:pPr>
              <a:spcAft>
                <a:spcPts val="3600"/>
              </a:spcAft>
            </a:pPr>
            <a:r>
              <a:rPr lang="en-GB" sz="1800"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lIns="108000" tIns="144000" rIns="108000"/>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lIns="108000" tIns="144000" rIns="108000">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p>
          <a:p>
            <a:pPr marL="177800" indent="-177800">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t>
            </a:r>
            <a:r>
              <a:rPr lang="en-GB" sz="1050" dirty="0" err="1"/>
              <a:t>Artifacts</a:t>
            </a:r>
            <a:r>
              <a:rPr lang="en-GB" sz="1050" dirty="0"/>
              <a:t> users free. Pipelines with unlimited minutes, Test Plans users and additional </a:t>
            </a:r>
            <a:r>
              <a:rPr lang="en-GB" sz="1050" dirty="0" err="1"/>
              <a:t>Artifacts</a:t>
            </a:r>
            <a:r>
              <a:rPr lang="en-GB" sz="1050" dirty="0"/>
              <a:t>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descr="Thank you!">
            <a:extLst>
              <a:ext uri="{FF2B5EF4-FFF2-40B4-BE49-F238E27FC236}">
                <a16:creationId xmlns:a16="http://schemas.microsoft.com/office/drawing/2014/main" id="{693166E3-E09F-4815-B9E1-2F4882FC563A}"/>
              </a:ext>
            </a:extLst>
          </p:cNvPr>
          <p:cNvSpPr/>
          <p:nvPr/>
        </p:nvSpPr>
        <p:spPr bwMode="auto">
          <a:xfrm>
            <a:off x="1939808" y="819916"/>
            <a:ext cx="8556858" cy="5354695"/>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309111" y="5380503"/>
            <a:ext cx="925523" cy="409308"/>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569141" y="4947709"/>
            <a:ext cx="698158" cy="169105"/>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856404" y="3908543"/>
            <a:ext cx="1382351" cy="190018"/>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649221" y="3363194"/>
            <a:ext cx="1631831" cy="168635"/>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440596" y="3895099"/>
            <a:ext cx="826703" cy="216906"/>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690065" y="4437501"/>
            <a:ext cx="762824" cy="190605"/>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742696" y="2841865"/>
            <a:ext cx="1045455" cy="163832"/>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785439" y="3897449"/>
            <a:ext cx="909848" cy="212207"/>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892907" y="4945045"/>
            <a:ext cx="862796" cy="174434"/>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264302" y="4952952"/>
            <a:ext cx="575674" cy="158617"/>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271625" y="5503062"/>
            <a:ext cx="995674" cy="189469"/>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897127" y="3857528"/>
            <a:ext cx="757437" cy="292047"/>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94057" y="4915970"/>
            <a:ext cx="1190253" cy="232583"/>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94057" y="4448701"/>
            <a:ext cx="559400" cy="179404"/>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94057" y="2814523"/>
            <a:ext cx="1095241" cy="218515"/>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554142" y="4445620"/>
            <a:ext cx="348486" cy="182485"/>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350052" y="3343775"/>
            <a:ext cx="1081912" cy="207474"/>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241549" y="2761855"/>
            <a:ext cx="915382" cy="323852"/>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348575" y="4942014"/>
            <a:ext cx="711967" cy="180495"/>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94057" y="3811005"/>
            <a:ext cx="1389542" cy="38509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94057" y="5430783"/>
            <a:ext cx="836807" cy="261750"/>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119826" y="4459393"/>
            <a:ext cx="1067948" cy="168712"/>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94057" y="3324991"/>
            <a:ext cx="1230232" cy="245042"/>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390431" y="5453006"/>
            <a:ext cx="661116" cy="239527"/>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250942" y="5441309"/>
            <a:ext cx="838091" cy="251224"/>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610329" y="2750491"/>
            <a:ext cx="556387" cy="346579"/>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620113" y="2834298"/>
            <a:ext cx="647186" cy="178964"/>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454713" y="5405045"/>
            <a:ext cx="715639" cy="287487"/>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819255" y="4450733"/>
            <a:ext cx="448044" cy="177372"/>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505985" y="3348036"/>
            <a:ext cx="619135" cy="198952"/>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656898" y="3308654"/>
            <a:ext cx="610401" cy="277715"/>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72360" y="1196979"/>
            <a:ext cx="8524050" cy="914938"/>
          </a:xfrm>
        </p:spPr>
        <p:txBody>
          <a:bodyPr/>
          <a:lstStyle/>
          <a:p>
            <a:pPr algn="ctr"/>
            <a:r>
              <a:rPr lang="en-US">
                <a:latin typeface="+mn-lt"/>
              </a:rPr>
              <a:t>Thank You</a:t>
            </a:r>
          </a:p>
        </p:txBody>
      </p:sp>
      <p:grpSp>
        <p:nvGrpSpPr>
          <p:cNvPr id="262" name="Group 261">
            <a:extLst>
              <a:ext uri="{FF2B5EF4-FFF2-40B4-BE49-F238E27FC236}">
                <a16:creationId xmlns:a16="http://schemas.microsoft.com/office/drawing/2014/main" id="{096C0B5A-EBAC-47FC-9B5E-5E2895464775}"/>
              </a:ext>
            </a:extLst>
          </p:cNvPr>
          <p:cNvGrpSpPr/>
          <p:nvPr/>
        </p:nvGrpSpPr>
        <p:grpSpPr>
          <a:xfrm>
            <a:off x="6297571" y="4472277"/>
            <a:ext cx="1023748" cy="155829"/>
            <a:chOff x="6297571" y="4472277"/>
            <a:chExt cx="1023748" cy="155829"/>
          </a:xfrm>
        </p:grpSpPr>
        <p:sp>
          <p:nvSpPr>
            <p:cNvPr id="263" name="Freeform 20">
              <a:extLst>
                <a:ext uri="{FF2B5EF4-FFF2-40B4-BE49-F238E27FC236}">
                  <a16:creationId xmlns:a16="http://schemas.microsoft.com/office/drawing/2014/main" id="{A9A3A06C-51D0-48F7-AFA7-0DE8CC98CE3C}"/>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4" name="Freeform 17">
              <a:extLst>
                <a:ext uri="{FF2B5EF4-FFF2-40B4-BE49-F238E27FC236}">
                  <a16:creationId xmlns:a16="http://schemas.microsoft.com/office/drawing/2014/main" id="{B724E973-88CA-4BD2-95DC-E714564FD246}"/>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18">
              <a:extLst>
                <a:ext uri="{FF2B5EF4-FFF2-40B4-BE49-F238E27FC236}">
                  <a16:creationId xmlns:a16="http://schemas.microsoft.com/office/drawing/2014/main" id="{2362A1AA-BB8F-4B3B-B8BB-4B1CE5A01E2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19">
              <a:extLst>
                <a:ext uri="{FF2B5EF4-FFF2-40B4-BE49-F238E27FC236}">
                  <a16:creationId xmlns:a16="http://schemas.microsoft.com/office/drawing/2014/main" id="{98E4B03D-02BA-4691-AF38-668875B0CE28}"/>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21">
              <a:extLst>
                <a:ext uri="{FF2B5EF4-FFF2-40B4-BE49-F238E27FC236}">
                  <a16:creationId xmlns:a16="http://schemas.microsoft.com/office/drawing/2014/main" id="{607ED25F-A17E-419E-8996-9EFD052879F0}"/>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22">
              <a:extLst>
                <a:ext uri="{FF2B5EF4-FFF2-40B4-BE49-F238E27FC236}">
                  <a16:creationId xmlns:a16="http://schemas.microsoft.com/office/drawing/2014/main" id="{1C80A0E1-61FD-4380-8F9E-C04464567F5A}"/>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9" name="Freeform 23">
              <a:extLst>
                <a:ext uri="{FF2B5EF4-FFF2-40B4-BE49-F238E27FC236}">
                  <a16:creationId xmlns:a16="http://schemas.microsoft.com/office/drawing/2014/main" id="{2532A1CD-1E8B-4229-94BF-48E02231207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Rectangle 24">
              <a:extLst>
                <a:ext uri="{FF2B5EF4-FFF2-40B4-BE49-F238E27FC236}">
                  <a16:creationId xmlns:a16="http://schemas.microsoft.com/office/drawing/2014/main" id="{D6924E33-9267-43B7-AB54-6DCEED29FB08}"/>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5CA6-2064-43F9-9A51-CE4BA64ECF77}"/>
              </a:ext>
            </a:extLst>
          </p:cNvPr>
          <p:cNvSpPr>
            <a:spLocks noGrp="1"/>
          </p:cNvSpPr>
          <p:nvPr>
            <p:ph type="title"/>
          </p:nvPr>
        </p:nvSpPr>
        <p:spPr>
          <a:xfrm>
            <a:off x="434976" y="3153380"/>
            <a:ext cx="7627938" cy="1638300"/>
          </a:xfrm>
        </p:spPr>
        <p:txBody>
          <a:bodyPr/>
          <a:lstStyle/>
          <a:p>
            <a:r>
              <a:rPr lang="en-US"/>
              <a:t>Deck Resources</a:t>
            </a:r>
          </a:p>
        </p:txBody>
      </p:sp>
      <p:sp>
        <p:nvSpPr>
          <p:cNvPr id="3" name="Text Placeholder 3">
            <a:extLst>
              <a:ext uri="{FF2B5EF4-FFF2-40B4-BE49-F238E27FC236}">
                <a16:creationId xmlns:a16="http://schemas.microsoft.com/office/drawing/2014/main" id="{266379D1-7583-4955-A50B-C1D56CC9129D}"/>
              </a:ext>
            </a:extLst>
          </p:cNvPr>
          <p:cNvSpPr txBox="1">
            <a:spLocks/>
          </p:cNvSpPr>
          <p:nvPr/>
        </p:nvSpPr>
        <p:spPr>
          <a:xfrm>
            <a:off x="7659741" y="4503983"/>
            <a:ext cx="4310366" cy="2086712"/>
          </a:xfrm>
          <a:prstGeom prst="rect">
            <a:avLst/>
          </a:prstGeom>
        </p:spPr>
        <p:txBody>
          <a:bodyPr lIns="180000" tIns="108000" bIns="108000" anchor="ct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a:r>
              <a:rPr lang="en-GB" sz="2000"/>
              <a:t>Spare Slides</a:t>
            </a:r>
            <a:endParaRPr lang="en-US" sz="2000"/>
          </a:p>
          <a:p>
            <a:pPr marL="360000"/>
            <a:r>
              <a:rPr lang="en-US" sz="2000"/>
              <a:t>Fonts </a:t>
            </a:r>
          </a:p>
          <a:p>
            <a:pPr marL="360000"/>
            <a:r>
              <a:rPr lang="en-US" sz="2000"/>
              <a:t>Brand Colors</a:t>
            </a:r>
          </a:p>
          <a:p>
            <a:pPr marL="360000"/>
            <a:r>
              <a:rPr lang="en-US" sz="2000"/>
              <a:t>Common Icons (SVG format)</a:t>
            </a:r>
          </a:p>
        </p:txBody>
      </p:sp>
      <p:cxnSp>
        <p:nvCxnSpPr>
          <p:cNvPr id="5" name="Straight Connector 4">
            <a:extLst>
              <a:ext uri="{FF2B5EF4-FFF2-40B4-BE49-F238E27FC236}">
                <a16:creationId xmlns:a16="http://schemas.microsoft.com/office/drawing/2014/main" id="{863E90CB-C4D9-4EBA-8065-5596D970DC07}"/>
              </a:ext>
            </a:extLst>
          </p:cNvPr>
          <p:cNvCxnSpPr/>
          <p:nvPr/>
        </p:nvCxnSpPr>
        <p:spPr>
          <a:xfrm flipV="1">
            <a:off x="7674082" y="4503983"/>
            <a:ext cx="0" cy="2239717"/>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6" name="Text Placeholder 2">
            <a:extLst>
              <a:ext uri="{FF2B5EF4-FFF2-40B4-BE49-F238E27FC236}">
                <a16:creationId xmlns:a16="http://schemas.microsoft.com/office/drawing/2014/main" id="{585DE6D5-8276-4CE5-9ED6-C29A227173DF}"/>
              </a:ext>
            </a:extLst>
          </p:cNvPr>
          <p:cNvSpPr txBox="1">
            <a:spLocks/>
          </p:cNvSpPr>
          <p:nvPr/>
        </p:nvSpPr>
        <p:spPr>
          <a:xfrm>
            <a:off x="485776" y="2603368"/>
            <a:ext cx="8621929" cy="531454"/>
          </a:xfrm>
          <a:prstGeom prst="rect">
            <a:avLst/>
          </a:prstGeom>
        </p:spPr>
        <p:txBody>
          <a:bodyPr lIns="0" rIns="0"/>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7"/>
                </a:solidFill>
                <a:latin typeface="+mj-lt"/>
              </a:rPr>
              <a:t>Azure DevOps PowerPoint Template</a:t>
            </a:r>
          </a:p>
        </p:txBody>
      </p:sp>
    </p:spTree>
    <p:extLst>
      <p:ext uri="{BB962C8B-B14F-4D97-AF65-F5344CB8AC3E}">
        <p14:creationId xmlns:p14="http://schemas.microsoft.com/office/powerpoint/2010/main" val="336784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52208" y="224184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58237" y="224184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58237" y="3352235"/>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58237" y="4210162"/>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52209" y="334072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52209" y="4210163"/>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Web apps,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Kubernates</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92714" y="568239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86686" y="568239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618175" y="2152970"/>
            <a:ext cx="7303654" cy="422420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227976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118971" cy="3077766"/>
          </a:xfrm>
        </p:spPr>
        <p:txBody>
          <a:bodyPr/>
          <a:lstStyle/>
          <a:p>
            <a:pPr marL="0" indent="0">
              <a:spcAft>
                <a:spcPts val="4800"/>
              </a:spcAft>
              <a:buNone/>
            </a:pPr>
            <a:r>
              <a:rPr lang="en-US" sz="2000">
                <a:solidFill>
                  <a:schemeClr val="accent6">
                    <a:lumMod val="75000"/>
                  </a:schemeClr>
                </a:solidFill>
                <a:latin typeface="+mn-lt"/>
              </a:rPr>
              <a:t>https://azure.com/devops</a:t>
            </a:r>
          </a:p>
          <a:p>
            <a:pPr marL="0" indent="0">
              <a:spcAft>
                <a:spcPts val="4800"/>
              </a:spcAft>
              <a:buNone/>
            </a:pPr>
            <a:r>
              <a:rPr lang="en-US" sz="2000">
                <a:solidFill>
                  <a:schemeClr val="accent6">
                    <a:lumMod val="75000"/>
                  </a:schemeClr>
                </a:solidFill>
                <a:latin typeface="+mn-lt"/>
              </a:rPr>
              <a:t>@</a:t>
            </a:r>
            <a:r>
              <a:rPr lang="en-US" sz="2000" err="1">
                <a:solidFill>
                  <a:schemeClr val="accent6">
                    <a:lumMod val="75000"/>
                  </a:schemeClr>
                </a:solidFill>
                <a:latin typeface="+mn-lt"/>
              </a:rPr>
              <a:t>AzureDevOps</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rPr>
              <a:t>https://aka.ms/AzureDevOpsForum</a:t>
            </a:r>
          </a:p>
          <a:p>
            <a:pPr marL="0" indent="0">
              <a:spcAft>
                <a:spcPts val="4800"/>
              </a:spcAft>
              <a:buNone/>
            </a:pPr>
            <a:r>
              <a:rPr lang="en-US" sz="2000">
                <a:solidFill>
                  <a:schemeClr val="accent6">
                    <a:lumMod val="75000"/>
                  </a:schemeClr>
                </a:solidFill>
                <a:latin typeface="+mn-lt"/>
              </a:rPr>
              <a:t>https://aka.ms/DevOpsBlog/</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Azure DevOps</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907582" y="1507311"/>
            <a:ext cx="3741730"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78D7"/>
                </a:solidFill>
              </a:rPr>
              <a:t>#</a:t>
            </a:r>
            <a:r>
              <a:rPr lang="en-US" sz="4000" err="1">
                <a:solidFill>
                  <a:srgbClr val="0078D7"/>
                </a:solidFill>
              </a:rPr>
              <a:t>AzureDevOps</a:t>
            </a:r>
            <a:endParaRPr lang="en-US" sz="4000">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29849" y="3571628"/>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2656651"/>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29849" y="4486606"/>
            <a:ext cx="555298" cy="555298"/>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29849" y="5434192"/>
            <a:ext cx="555298" cy="555298"/>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a:extLst/>
          </p:spPr>
          <p:txBody>
            <a:bodyPr vert="horz" wrap="square" lIns="93278" tIns="46639" rIns="93278" bIns="46639" numCol="1" anchor="t" anchorCtr="0" compatLnSpc="1">
              <a:prstTxWarp prst="textNoShape">
                <a:avLst/>
              </a:prstTxWarp>
            </a:bodyPr>
            <a:lstStyle/>
            <a:p>
              <a:endParaRPr lang="en-US">
                <a:solidFill>
                  <a:srgbClr val="000000"/>
                </a:solidFill>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33C02F-78A1-480D-B350-6207A0686630}"/>
              </a:ext>
            </a:extLst>
          </p:cNvPr>
          <p:cNvSpPr/>
          <p:nvPr/>
        </p:nvSpPr>
        <p:spPr bwMode="auto">
          <a:xfrm>
            <a:off x="0" y="4312920"/>
            <a:ext cx="12436475" cy="26816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3C6E5F-9D3A-488D-92C3-1813AA5139CA}"/>
              </a:ext>
            </a:extLst>
          </p:cNvPr>
          <p:cNvSpPr>
            <a:spLocks noGrp="1"/>
          </p:cNvSpPr>
          <p:nvPr>
            <p:ph type="title"/>
          </p:nvPr>
        </p:nvSpPr>
        <p:spPr>
          <a:xfrm>
            <a:off x="2638705" y="751113"/>
            <a:ext cx="7627938" cy="1081496"/>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Early adopters</a:t>
            </a:r>
          </a:p>
        </p:txBody>
      </p:sp>
      <p:grpSp>
        <p:nvGrpSpPr>
          <p:cNvPr id="4" name="Group 3">
            <a:extLst>
              <a:ext uri="{FF2B5EF4-FFF2-40B4-BE49-F238E27FC236}">
                <a16:creationId xmlns:a16="http://schemas.microsoft.com/office/drawing/2014/main" id="{F30140EB-08B4-4D78-8DD7-843267A6665F}"/>
              </a:ext>
            </a:extLst>
          </p:cNvPr>
          <p:cNvGrpSpPr/>
          <p:nvPr/>
        </p:nvGrpSpPr>
        <p:grpSpPr>
          <a:xfrm>
            <a:off x="3021333" y="4890623"/>
            <a:ext cx="2731935" cy="1833138"/>
            <a:chOff x="4959233" y="4890623"/>
            <a:chExt cx="2731935" cy="1833138"/>
          </a:xfrm>
        </p:grpSpPr>
        <p:pic>
          <p:nvPicPr>
            <p:cNvPr id="20" name="Picture 2">
              <a:extLst>
                <a:ext uri="{FF2B5EF4-FFF2-40B4-BE49-F238E27FC236}">
                  <a16:creationId xmlns:a16="http://schemas.microsoft.com/office/drawing/2014/main" id="{33159A10-B4B1-43BA-8C6D-204BD87D693B}"/>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39794" y="4890623"/>
              <a:ext cx="970814" cy="97081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906F47A-FBD3-4ACA-93EC-621829C6CF00}"/>
                </a:ext>
              </a:extLst>
            </p:cNvPr>
            <p:cNvSpPr txBox="1"/>
            <p:nvPr/>
          </p:nvSpPr>
          <p:spPr>
            <a:xfrm>
              <a:off x="4959233" y="609589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python/</a:t>
              </a:r>
              <a:r>
                <a:rPr lang="en-US" sz="2400" dirty="0" err="1">
                  <a:solidFill>
                    <a:schemeClr val="bg1"/>
                  </a:solidFill>
                </a:rPr>
                <a:t>cpython</a:t>
              </a:r>
              <a:endParaRPr lang="en-US" sz="2400" dirty="0">
                <a:solidFill>
                  <a:schemeClr val="bg1"/>
                </a:solidFill>
              </a:endParaRPr>
            </a:p>
          </p:txBody>
        </p:sp>
      </p:grpSp>
      <p:grpSp>
        <p:nvGrpSpPr>
          <p:cNvPr id="5" name="Group 4">
            <a:extLst>
              <a:ext uri="{FF2B5EF4-FFF2-40B4-BE49-F238E27FC236}">
                <a16:creationId xmlns:a16="http://schemas.microsoft.com/office/drawing/2014/main" id="{CA490470-0FE8-4224-9E52-879112572766}"/>
              </a:ext>
            </a:extLst>
          </p:cNvPr>
          <p:cNvGrpSpPr/>
          <p:nvPr/>
        </p:nvGrpSpPr>
        <p:grpSpPr>
          <a:xfrm>
            <a:off x="9615601" y="4913205"/>
            <a:ext cx="2731935" cy="1810556"/>
            <a:chOff x="8445804" y="4967775"/>
            <a:chExt cx="2731935" cy="1810556"/>
          </a:xfrm>
        </p:grpSpPr>
        <p:pic>
          <p:nvPicPr>
            <p:cNvPr id="19" name="Picture 2">
              <a:extLst>
                <a:ext uri="{FF2B5EF4-FFF2-40B4-BE49-F238E27FC236}">
                  <a16:creationId xmlns:a16="http://schemas.microsoft.com/office/drawing/2014/main" id="{55C268F4-D50C-48EB-9C1D-506EE332886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364" y="4967775"/>
              <a:ext cx="970814" cy="9664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BF5F9F5-2AD1-48F5-B4B1-8526A7E73491}"/>
                </a:ext>
              </a:extLst>
            </p:cNvPr>
            <p:cNvSpPr txBox="1"/>
            <p:nvPr/>
          </p:nvSpPr>
          <p:spPr>
            <a:xfrm>
              <a:off x="8445804" y="6150467"/>
              <a:ext cx="2731935"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microsoft/</a:t>
              </a:r>
              <a:r>
                <a:rPr lang="en-US" sz="2400" err="1">
                  <a:solidFill>
                    <a:schemeClr val="bg1"/>
                  </a:solidFill>
                </a:rPr>
                <a:t>vscode</a:t>
              </a:r>
              <a:endParaRPr lang="en-US" sz="2400">
                <a:solidFill>
                  <a:schemeClr val="bg1"/>
                </a:solidFill>
              </a:endParaRPr>
            </a:p>
          </p:txBody>
        </p:sp>
      </p:grpSp>
      <p:pic>
        <p:nvPicPr>
          <p:cNvPr id="15" name="Picture 14">
            <a:extLst>
              <a:ext uri="{FF2B5EF4-FFF2-40B4-BE49-F238E27FC236}">
                <a16:creationId xmlns:a16="http://schemas.microsoft.com/office/drawing/2014/main" id="{B227545B-B5E9-44D4-A0A5-FFFB48449C5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68527" y="1132438"/>
            <a:ext cx="1808465" cy="1808465"/>
          </a:xfrm>
          <a:prstGeom prst="rect">
            <a:avLst/>
          </a:prstGeom>
        </p:spPr>
      </p:pic>
      <p:sp>
        <p:nvSpPr>
          <p:cNvPr id="16" name="Rectangle 15">
            <a:extLst>
              <a:ext uri="{FF2B5EF4-FFF2-40B4-BE49-F238E27FC236}">
                <a16:creationId xmlns:a16="http://schemas.microsoft.com/office/drawing/2014/main" id="{3432C0AB-9E4C-492B-9C9A-522B654A203B}"/>
              </a:ext>
            </a:extLst>
          </p:cNvPr>
          <p:cNvSpPr/>
          <p:nvPr/>
        </p:nvSpPr>
        <p:spPr>
          <a:xfrm>
            <a:off x="4314087" y="2246246"/>
            <a:ext cx="5835753" cy="854080"/>
          </a:xfrm>
          <a:prstGeom prst="rect">
            <a:avLst/>
          </a:prstGeom>
        </p:spPr>
        <p:txBody>
          <a:bodyPr vert="horz" wrap="square" lIns="91440" tIns="45720" rIns="91440" bIns="45720" rtlCol="0" anchor="b">
            <a:noAutofit/>
          </a:bodyPr>
          <a:lstStyle/>
          <a:p>
            <a:pPr defTabSz="914400">
              <a:lnSpc>
                <a:spcPct val="110000"/>
              </a:lnSpc>
              <a:spcBef>
                <a:spcPct val="0"/>
              </a:spcBef>
            </a:pPr>
            <a:r>
              <a:rPr lang="en-US" sz="3200" spc="-102">
                <a:ln w="3175">
                  <a:noFill/>
                </a:ln>
                <a:solidFill>
                  <a:srgbClr val="FFFFFF"/>
                </a:solidFill>
                <a:ea typeface="+mj-ea"/>
                <a:cs typeface="+mj-cs"/>
              </a:rPr>
              <a:t>GitHub projects already powered by Azure Pipelines for CI</a:t>
            </a:r>
          </a:p>
        </p:txBody>
      </p:sp>
      <p:grpSp>
        <p:nvGrpSpPr>
          <p:cNvPr id="6" name="Group 5">
            <a:extLst>
              <a:ext uri="{FF2B5EF4-FFF2-40B4-BE49-F238E27FC236}">
                <a16:creationId xmlns:a16="http://schemas.microsoft.com/office/drawing/2014/main" id="{424DB8EB-02C6-4CE4-85D8-1CC2017790E2}"/>
              </a:ext>
            </a:extLst>
          </p:cNvPr>
          <p:cNvGrpSpPr/>
          <p:nvPr/>
        </p:nvGrpSpPr>
        <p:grpSpPr>
          <a:xfrm>
            <a:off x="425552" y="4894938"/>
            <a:ext cx="2030582" cy="1828823"/>
            <a:chOff x="1446410" y="4894938"/>
            <a:chExt cx="2030582" cy="1828823"/>
          </a:xfrm>
        </p:grpSpPr>
        <p:sp>
          <p:nvSpPr>
            <p:cNvPr id="22" name="TextBox 21">
              <a:extLst>
                <a:ext uri="{FF2B5EF4-FFF2-40B4-BE49-F238E27FC236}">
                  <a16:creationId xmlns:a16="http://schemas.microsoft.com/office/drawing/2014/main" id="{8887622F-D1C4-40A3-8089-DF10BD1BA188}"/>
                </a:ext>
              </a:extLst>
            </p:cNvPr>
            <p:cNvSpPr txBox="1"/>
            <p:nvPr/>
          </p:nvSpPr>
          <p:spPr>
            <a:xfrm>
              <a:off x="1446410" y="6095897"/>
              <a:ext cx="203058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bg1"/>
                  </a:solidFill>
                </a:rPr>
                <a:t>atom/atom</a:t>
              </a:r>
            </a:p>
          </p:txBody>
        </p:sp>
        <p:pic>
          <p:nvPicPr>
            <p:cNvPr id="17" name="Picture 16">
              <a:extLst>
                <a:ext uri="{FF2B5EF4-FFF2-40B4-BE49-F238E27FC236}">
                  <a16:creationId xmlns:a16="http://schemas.microsoft.com/office/drawing/2014/main" id="{32144A07-2805-4F99-B016-51E0E38F4F00}"/>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4136" y="4894938"/>
              <a:ext cx="1055130" cy="966499"/>
            </a:xfrm>
            <a:prstGeom prst="rect">
              <a:avLst/>
            </a:prstGeom>
          </p:spPr>
        </p:pic>
      </p:grpSp>
      <p:grpSp>
        <p:nvGrpSpPr>
          <p:cNvPr id="11" name="Group 10">
            <a:extLst>
              <a:ext uri="{FF2B5EF4-FFF2-40B4-BE49-F238E27FC236}">
                <a16:creationId xmlns:a16="http://schemas.microsoft.com/office/drawing/2014/main" id="{B0C077E8-1307-4DDC-BB48-CF1DFA7BFC78}"/>
              </a:ext>
            </a:extLst>
          </p:cNvPr>
          <p:cNvGrpSpPr/>
          <p:nvPr/>
        </p:nvGrpSpPr>
        <p:grpSpPr>
          <a:xfrm>
            <a:off x="6318467" y="4890623"/>
            <a:ext cx="2731935" cy="1823478"/>
            <a:chOff x="6362856" y="4890623"/>
            <a:chExt cx="2731935" cy="1823478"/>
          </a:xfrm>
        </p:grpSpPr>
        <p:pic>
          <p:nvPicPr>
            <p:cNvPr id="10" name="Picture 9" descr="A picture containing vector graphics&#10;&#10;Description generated with high confidence">
              <a:extLst>
                <a:ext uri="{FF2B5EF4-FFF2-40B4-BE49-F238E27FC236}">
                  <a16:creationId xmlns:a16="http://schemas.microsoft.com/office/drawing/2014/main" id="{657C429A-E2C2-4BE9-A030-7655DE22745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243416" y="4890623"/>
              <a:ext cx="970814" cy="970814"/>
            </a:xfrm>
            <a:prstGeom prst="rect">
              <a:avLst/>
            </a:prstGeom>
          </p:spPr>
        </p:pic>
        <p:sp>
          <p:nvSpPr>
            <p:cNvPr id="25" name="TextBox 24">
              <a:extLst>
                <a:ext uri="{FF2B5EF4-FFF2-40B4-BE49-F238E27FC236}">
                  <a16:creationId xmlns:a16="http://schemas.microsoft.com/office/drawing/2014/main" id="{8B585C97-B069-4790-AED4-AD842A2B9040}"/>
                </a:ext>
              </a:extLst>
            </p:cNvPr>
            <p:cNvSpPr txBox="1"/>
            <p:nvPr/>
          </p:nvSpPr>
          <p:spPr>
            <a:xfrm>
              <a:off x="6362856" y="608623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dotnet/reactive</a:t>
              </a:r>
            </a:p>
          </p:txBody>
        </p:sp>
      </p:grpSp>
    </p:spTree>
    <p:extLst>
      <p:ext uri="{BB962C8B-B14F-4D97-AF65-F5344CB8AC3E}">
        <p14:creationId xmlns:p14="http://schemas.microsoft.com/office/powerpoint/2010/main" val="224773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p:txBody>
          <a:bodyPr/>
          <a:lstStyle/>
          <a:p>
            <a:r>
              <a:rPr lang="en-US"/>
              <a:t>Subhead Segoe UI 28pt</a:t>
            </a:r>
          </a:p>
          <a:p>
            <a:r>
              <a:rPr lang="en-US"/>
              <a:t>Subhead Segoe UI 28pt</a:t>
            </a:r>
          </a:p>
          <a:p>
            <a:r>
              <a:rPr lang="en-US"/>
              <a:t>Subhead Segoe UI 28pt</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t>Device layout</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45128" y="6559056"/>
            <a:ext cx="11553197" cy="96950"/>
            <a:chOff x="445128" y="6559056"/>
            <a:chExt cx="11553197" cy="96950"/>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Online Image Placeholder 7">
            <a:extLst>
              <a:ext uri="{FF2B5EF4-FFF2-40B4-BE49-F238E27FC236}">
                <a16:creationId xmlns:a16="http://schemas.microsoft.com/office/drawing/2014/main" id="{D747A8D5-B283-4BD8-88E0-C109BA237448}"/>
              </a:ext>
            </a:extLst>
          </p:cNvPr>
          <p:cNvSpPr>
            <a:spLocks noGrp="1"/>
          </p:cNvSpPr>
          <p:nvPr>
            <p:ph type="clipArt" sz="quarter" idx="11"/>
          </p:nvPr>
        </p:nvSpPr>
        <p:spPr>
          <a:xfrm>
            <a:off x="6256337" y="1539239"/>
            <a:ext cx="6179339" cy="4450081"/>
          </a:xfrm>
        </p:spPr>
      </p:sp>
      <p:pic>
        <p:nvPicPr>
          <p:cNvPr id="18" name="Picture 17">
            <a:extLst>
              <a:ext uri="{FF2B5EF4-FFF2-40B4-BE49-F238E27FC236}">
                <a16:creationId xmlns:a16="http://schemas.microsoft.com/office/drawing/2014/main" id="{F3F56E2C-5A5F-40F4-AD25-37FB931C45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1" name="Picture 20">
            <a:extLst>
              <a:ext uri="{FF2B5EF4-FFF2-40B4-BE49-F238E27FC236}">
                <a16:creationId xmlns:a16="http://schemas.microsoft.com/office/drawing/2014/main" id="{AF8044BC-02C5-4B56-AD8B-2AA1DC88E1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049360"/>
            <a:ext cx="5357600" cy="3912683"/>
          </a:xfrm>
          <a:prstGeom prst="rect">
            <a:avLst/>
          </a:prstGeom>
        </p:spPr>
      </p:pic>
    </p:spTree>
    <p:extLst>
      <p:ext uri="{BB962C8B-B14F-4D97-AF65-F5344CB8AC3E}">
        <p14:creationId xmlns:p14="http://schemas.microsoft.com/office/powerpoint/2010/main" val="99073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D344-4176-44B3-A2E0-FF4F2D7070F1}"/>
              </a:ext>
            </a:extLst>
          </p:cNvPr>
          <p:cNvSpPr>
            <a:spLocks noGrp="1"/>
          </p:cNvSpPr>
          <p:nvPr>
            <p:ph type="title"/>
          </p:nvPr>
        </p:nvSpPr>
        <p:spPr>
          <a:xfrm>
            <a:off x="456175" y="166724"/>
            <a:ext cx="11503738" cy="606192"/>
          </a:xfrm>
        </p:spPr>
        <p:txBody>
          <a:bodyPr>
            <a:normAutofit fontScale="90000"/>
          </a:bodyPr>
          <a:lstStyle/>
          <a:p>
            <a:r>
              <a:rPr lang="en-GB" dirty="0"/>
              <a:t>Global Reach</a:t>
            </a:r>
            <a:endParaRPr lang="en-US" dirty="0"/>
          </a:p>
        </p:txBody>
      </p:sp>
      <p:sp>
        <p:nvSpPr>
          <p:cNvPr id="668" name="Subtitle 667">
            <a:extLst>
              <a:ext uri="{FF2B5EF4-FFF2-40B4-BE49-F238E27FC236}">
                <a16:creationId xmlns:a16="http://schemas.microsoft.com/office/drawing/2014/main" id="{6694C50B-A20D-4766-B3A6-FDF0FC4EA1BA}"/>
              </a:ext>
            </a:extLst>
          </p:cNvPr>
          <p:cNvSpPr>
            <a:spLocks noGrp="1"/>
          </p:cNvSpPr>
          <p:nvPr>
            <p:ph type="subTitle" idx="27"/>
          </p:nvPr>
        </p:nvSpPr>
        <p:spPr>
          <a:xfrm>
            <a:off x="466368" y="929352"/>
            <a:ext cx="11503739" cy="376706"/>
          </a:xfrm>
        </p:spPr>
        <p:txBody>
          <a:bodyPr/>
          <a:lstStyle/>
          <a:p>
            <a:r>
              <a:rPr lang="en-GB" dirty="0"/>
              <a:t>Azure DevOps has more global regions than any other cloud provider</a:t>
            </a:r>
          </a:p>
        </p:txBody>
      </p:sp>
      <p:grpSp>
        <p:nvGrpSpPr>
          <p:cNvPr id="4" name="Group 3">
            <a:extLst>
              <a:ext uri="{FF2B5EF4-FFF2-40B4-BE49-F238E27FC236}">
                <a16:creationId xmlns:a16="http://schemas.microsoft.com/office/drawing/2014/main" id="{EEF21851-2F7D-4176-BF14-9E6FCA827D5F}"/>
              </a:ext>
            </a:extLst>
          </p:cNvPr>
          <p:cNvGrpSpPr/>
          <p:nvPr/>
        </p:nvGrpSpPr>
        <p:grpSpPr>
          <a:xfrm>
            <a:off x="678624" y="1505414"/>
            <a:ext cx="11298940" cy="5181523"/>
            <a:chOff x="92753" y="2251737"/>
            <a:chExt cx="5192722" cy="2445396"/>
          </a:xfrm>
          <a:solidFill>
            <a:schemeClr val="bg1">
              <a:lumMod val="85000"/>
            </a:schemeClr>
          </a:solidFill>
        </p:grpSpPr>
        <p:grpSp>
          <p:nvGrpSpPr>
            <p:cNvPr id="5" name="Group 4">
              <a:extLst>
                <a:ext uri="{FF2B5EF4-FFF2-40B4-BE49-F238E27FC236}">
                  <a16:creationId xmlns:a16="http://schemas.microsoft.com/office/drawing/2014/main" id="{0F4FB4DA-A2AE-429E-80CE-A5C1FCD1C983}"/>
                </a:ext>
              </a:extLst>
            </p:cNvPr>
            <p:cNvGrpSpPr/>
            <p:nvPr/>
          </p:nvGrpSpPr>
          <p:grpSpPr>
            <a:xfrm>
              <a:off x="92753" y="2251737"/>
              <a:ext cx="5192722" cy="2445396"/>
              <a:chOff x="-44700" y="201454"/>
              <a:chExt cx="9073432" cy="4272859"/>
            </a:xfrm>
            <a:grpFill/>
          </p:grpSpPr>
          <p:sp>
            <p:nvSpPr>
              <p:cNvPr id="7" name="Panama">
                <a:extLst>
                  <a:ext uri="{FF2B5EF4-FFF2-40B4-BE49-F238E27FC236}">
                    <a16:creationId xmlns:a16="http://schemas.microsoft.com/office/drawing/2014/main" id="{2D433B20-DF54-4BF0-AD77-34E47DD5A4FE}"/>
                  </a:ext>
                </a:extLst>
              </p:cNvPr>
              <p:cNvSpPr>
                <a:spLocks/>
              </p:cNvSpPr>
              <p:nvPr/>
            </p:nvSpPr>
            <p:spPr bwMode="auto">
              <a:xfrm>
                <a:off x="1506387" y="2259188"/>
                <a:ext cx="175540" cy="90353"/>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 name="Uruguay">
                <a:extLst>
                  <a:ext uri="{FF2B5EF4-FFF2-40B4-BE49-F238E27FC236}">
                    <a16:creationId xmlns:a16="http://schemas.microsoft.com/office/drawing/2014/main" id="{8297A32D-5F01-43EB-81A8-D6027D2301B4}"/>
                  </a:ext>
                </a:extLst>
              </p:cNvPr>
              <p:cNvSpPr>
                <a:spLocks/>
              </p:cNvSpPr>
              <p:nvPr/>
            </p:nvSpPr>
            <p:spPr bwMode="auto">
              <a:xfrm>
                <a:off x="2366824" y="3693191"/>
                <a:ext cx="152519" cy="166135"/>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 name="Paraguay">
                <a:extLst>
                  <a:ext uri="{FF2B5EF4-FFF2-40B4-BE49-F238E27FC236}">
                    <a16:creationId xmlns:a16="http://schemas.microsoft.com/office/drawing/2014/main" id="{B535A375-8D4F-4FF0-9F1D-08C0D4D517A5}"/>
                  </a:ext>
                </a:extLst>
              </p:cNvPr>
              <p:cNvSpPr>
                <a:spLocks/>
              </p:cNvSpPr>
              <p:nvPr/>
            </p:nvSpPr>
            <p:spPr bwMode="auto">
              <a:xfrm>
                <a:off x="2174017" y="3311372"/>
                <a:ext cx="261872" cy="30895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 name="Bolivia">
                <a:extLst>
                  <a:ext uri="{FF2B5EF4-FFF2-40B4-BE49-F238E27FC236}">
                    <a16:creationId xmlns:a16="http://schemas.microsoft.com/office/drawing/2014/main" id="{26F62DD6-1857-4B95-A304-5E59232686ED}"/>
                  </a:ext>
                </a:extLst>
              </p:cNvPr>
              <p:cNvSpPr>
                <a:spLocks/>
              </p:cNvSpPr>
              <p:nvPr/>
            </p:nvSpPr>
            <p:spPr bwMode="auto">
              <a:xfrm>
                <a:off x="1915024" y="2996590"/>
                <a:ext cx="397125" cy="472170"/>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 name="Freeform 18">
                <a:extLst>
                  <a:ext uri="{FF2B5EF4-FFF2-40B4-BE49-F238E27FC236}">
                    <a16:creationId xmlns:a16="http://schemas.microsoft.com/office/drawing/2014/main" id="{568653ED-1CD2-4ABD-8B23-9ACA4B4ACCF4}"/>
                  </a:ext>
                </a:extLst>
              </p:cNvPr>
              <p:cNvSpPr>
                <a:spLocks/>
              </p:cNvSpPr>
              <p:nvPr/>
            </p:nvSpPr>
            <p:spPr bwMode="auto">
              <a:xfrm>
                <a:off x="1566820" y="2582712"/>
                <a:ext cx="164029" cy="206940"/>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 name="Freeform 20">
                <a:extLst>
                  <a:ext uri="{FF2B5EF4-FFF2-40B4-BE49-F238E27FC236}">
                    <a16:creationId xmlns:a16="http://schemas.microsoft.com/office/drawing/2014/main" id="{B60A1C4E-67B2-44DA-98B0-62253264C064}"/>
                  </a:ext>
                </a:extLst>
              </p:cNvPr>
              <p:cNvSpPr>
                <a:spLocks/>
              </p:cNvSpPr>
              <p:nvPr/>
            </p:nvSpPr>
            <p:spPr bwMode="auto">
              <a:xfrm>
                <a:off x="2257471" y="2393262"/>
                <a:ext cx="132374" cy="160305"/>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 name="Freeform 21">
                <a:extLst>
                  <a:ext uri="{FF2B5EF4-FFF2-40B4-BE49-F238E27FC236}">
                    <a16:creationId xmlns:a16="http://schemas.microsoft.com/office/drawing/2014/main" id="{C53E8B71-287C-4A7D-94B9-E99EB3105E73}"/>
                  </a:ext>
                </a:extLst>
              </p:cNvPr>
              <p:cNvSpPr>
                <a:spLocks/>
              </p:cNvSpPr>
              <p:nvPr/>
            </p:nvSpPr>
            <p:spPr bwMode="auto">
              <a:xfrm>
                <a:off x="2162506" y="2305822"/>
                <a:ext cx="141008" cy="271062"/>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 name="Haiti">
                <a:extLst>
                  <a:ext uri="{FF2B5EF4-FFF2-40B4-BE49-F238E27FC236}">
                    <a16:creationId xmlns:a16="http://schemas.microsoft.com/office/drawing/2014/main" id="{38C7A1D9-11BD-4A3D-814D-D59374BA3F53}"/>
                  </a:ext>
                </a:extLst>
              </p:cNvPr>
              <p:cNvSpPr>
                <a:spLocks/>
              </p:cNvSpPr>
              <p:nvPr/>
            </p:nvSpPr>
            <p:spPr bwMode="auto">
              <a:xfrm>
                <a:off x="1805669" y="1874455"/>
                <a:ext cx="83454" cy="64120"/>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 name="Honduras">
                <a:extLst>
                  <a:ext uri="{FF2B5EF4-FFF2-40B4-BE49-F238E27FC236}">
                    <a16:creationId xmlns:a16="http://schemas.microsoft.com/office/drawing/2014/main" id="{34F753C5-8978-438D-9891-FCEC09544214}"/>
                  </a:ext>
                </a:extLst>
              </p:cNvPr>
              <p:cNvSpPr>
                <a:spLocks/>
              </p:cNvSpPr>
              <p:nvPr/>
            </p:nvSpPr>
            <p:spPr bwMode="auto">
              <a:xfrm>
                <a:off x="1327970" y="2023103"/>
                <a:ext cx="195684" cy="110757"/>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 name="Freeform 27">
                <a:extLst>
                  <a:ext uri="{FF2B5EF4-FFF2-40B4-BE49-F238E27FC236}">
                    <a16:creationId xmlns:a16="http://schemas.microsoft.com/office/drawing/2014/main" id="{BCA6B2E1-02D6-4469-9545-B7F0BC2137D2}"/>
                  </a:ext>
                </a:extLst>
              </p:cNvPr>
              <p:cNvSpPr>
                <a:spLocks/>
              </p:cNvSpPr>
              <p:nvPr/>
            </p:nvSpPr>
            <p:spPr bwMode="auto">
              <a:xfrm>
                <a:off x="1302071" y="2087223"/>
                <a:ext cx="74820" cy="40805"/>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 name="Nicaragua">
                <a:extLst>
                  <a:ext uri="{FF2B5EF4-FFF2-40B4-BE49-F238E27FC236}">
                    <a16:creationId xmlns:a16="http://schemas.microsoft.com/office/drawing/2014/main" id="{1A6D93F6-4D19-4953-AADF-BF52BC5BB3B1}"/>
                  </a:ext>
                </a:extLst>
              </p:cNvPr>
              <p:cNvSpPr>
                <a:spLocks/>
              </p:cNvSpPr>
              <p:nvPr/>
            </p:nvSpPr>
            <p:spPr bwMode="auto">
              <a:xfrm>
                <a:off x="1382646" y="2055163"/>
                <a:ext cx="141008" cy="166135"/>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 name="Guatemala">
                <a:extLst>
                  <a:ext uri="{FF2B5EF4-FFF2-40B4-BE49-F238E27FC236}">
                    <a16:creationId xmlns:a16="http://schemas.microsoft.com/office/drawing/2014/main" id="{CB23FEF9-BBF0-47FA-A395-86E35FB1F1F6}"/>
                  </a:ext>
                </a:extLst>
              </p:cNvPr>
              <p:cNvSpPr>
                <a:spLocks/>
              </p:cNvSpPr>
              <p:nvPr/>
            </p:nvSpPr>
            <p:spPr bwMode="auto">
              <a:xfrm>
                <a:off x="1250270" y="1958982"/>
                <a:ext cx="120864" cy="151560"/>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9" name="Freeform 30">
                <a:extLst>
                  <a:ext uri="{FF2B5EF4-FFF2-40B4-BE49-F238E27FC236}">
                    <a16:creationId xmlns:a16="http://schemas.microsoft.com/office/drawing/2014/main" id="{63C1A461-EC89-4F98-A469-1BA87B16197D}"/>
                  </a:ext>
                </a:extLst>
              </p:cNvPr>
              <p:cNvSpPr>
                <a:spLocks/>
              </p:cNvSpPr>
              <p:nvPr/>
            </p:nvSpPr>
            <p:spPr bwMode="auto">
              <a:xfrm>
                <a:off x="1874735" y="1871542"/>
                <a:ext cx="115109" cy="81610"/>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 name="Jamaica">
                <a:extLst>
                  <a:ext uri="{FF2B5EF4-FFF2-40B4-BE49-F238E27FC236}">
                    <a16:creationId xmlns:a16="http://schemas.microsoft.com/office/drawing/2014/main" id="{32692AB2-73A7-4270-B716-728820F27AEB}"/>
                  </a:ext>
                </a:extLst>
              </p:cNvPr>
              <p:cNvSpPr>
                <a:spLocks/>
              </p:cNvSpPr>
              <p:nvPr/>
            </p:nvSpPr>
            <p:spPr bwMode="auto">
              <a:xfrm>
                <a:off x="1679051" y="1924005"/>
                <a:ext cx="71943" cy="32060"/>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 name="belize">
                <a:extLst>
                  <a:ext uri="{FF2B5EF4-FFF2-40B4-BE49-F238E27FC236}">
                    <a16:creationId xmlns:a16="http://schemas.microsoft.com/office/drawing/2014/main" id="{19C1CF72-903E-451C-A196-BDC3B1809D9F}"/>
                  </a:ext>
                </a:extLst>
              </p:cNvPr>
              <p:cNvSpPr>
                <a:spLocks/>
              </p:cNvSpPr>
              <p:nvPr/>
            </p:nvSpPr>
            <p:spPr bwMode="auto">
              <a:xfrm>
                <a:off x="1345236" y="1938578"/>
                <a:ext cx="48922" cy="84523"/>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 name="Freeform 466">
                <a:extLst>
                  <a:ext uri="{FF2B5EF4-FFF2-40B4-BE49-F238E27FC236}">
                    <a16:creationId xmlns:a16="http://schemas.microsoft.com/office/drawing/2014/main" id="{1012AB8A-EE49-49DA-8FB1-82227FDDAED3}"/>
                  </a:ext>
                </a:extLst>
              </p:cNvPr>
              <p:cNvSpPr>
                <a:spLocks/>
              </p:cNvSpPr>
              <p:nvPr/>
            </p:nvSpPr>
            <p:spPr bwMode="auto">
              <a:xfrm>
                <a:off x="4913601" y="2702214"/>
                <a:ext cx="60433" cy="87440"/>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3" name="Freeform 467">
                <a:extLst>
                  <a:ext uri="{FF2B5EF4-FFF2-40B4-BE49-F238E27FC236}">
                    <a16:creationId xmlns:a16="http://schemas.microsoft.com/office/drawing/2014/main" id="{3B0017B0-044A-48E9-A7DD-7FE6CAFC3EDF}"/>
                  </a:ext>
                </a:extLst>
              </p:cNvPr>
              <p:cNvSpPr>
                <a:spLocks/>
              </p:cNvSpPr>
              <p:nvPr/>
            </p:nvSpPr>
            <p:spPr bwMode="auto">
              <a:xfrm>
                <a:off x="4933745" y="2457382"/>
                <a:ext cx="164029" cy="195280"/>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4" name="Freeform 468">
                <a:extLst>
                  <a:ext uri="{FF2B5EF4-FFF2-40B4-BE49-F238E27FC236}">
                    <a16:creationId xmlns:a16="http://schemas.microsoft.com/office/drawing/2014/main" id="{9DA54C56-BBF9-4432-AF10-3EA7B97C4033}"/>
                  </a:ext>
                </a:extLst>
              </p:cNvPr>
              <p:cNvSpPr>
                <a:spLocks/>
              </p:cNvSpPr>
              <p:nvPr/>
            </p:nvSpPr>
            <p:spPr bwMode="auto">
              <a:xfrm>
                <a:off x="4378347" y="2777994"/>
                <a:ext cx="40289" cy="61208"/>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5" name="Freeform 469">
                <a:extLst>
                  <a:ext uri="{FF2B5EF4-FFF2-40B4-BE49-F238E27FC236}">
                    <a16:creationId xmlns:a16="http://schemas.microsoft.com/office/drawing/2014/main" id="{54EC3F0A-962D-4082-BFDE-74E5CE7BB4E8}"/>
                  </a:ext>
                </a:extLst>
              </p:cNvPr>
              <p:cNvSpPr>
                <a:spLocks/>
              </p:cNvSpPr>
              <p:nvPr/>
            </p:nvSpPr>
            <p:spPr bwMode="auto">
              <a:xfrm>
                <a:off x="4303527" y="2533164"/>
                <a:ext cx="66188" cy="43720"/>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6" name="Freeform 470">
                <a:extLst>
                  <a:ext uri="{FF2B5EF4-FFF2-40B4-BE49-F238E27FC236}">
                    <a16:creationId xmlns:a16="http://schemas.microsoft.com/office/drawing/2014/main" id="{A7EEDAB2-7F29-4779-B2B9-4FE055CA519B}"/>
                  </a:ext>
                </a:extLst>
              </p:cNvPr>
              <p:cNvSpPr>
                <a:spLocks/>
              </p:cNvSpPr>
              <p:nvPr/>
            </p:nvSpPr>
            <p:spPr bwMode="auto">
              <a:xfrm>
                <a:off x="4286259" y="2527334"/>
                <a:ext cx="187050" cy="230257"/>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7" name="Freeform 471">
                <a:extLst>
                  <a:ext uri="{FF2B5EF4-FFF2-40B4-BE49-F238E27FC236}">
                    <a16:creationId xmlns:a16="http://schemas.microsoft.com/office/drawing/2014/main" id="{CC9E48E6-62B5-4911-A1FB-145AEBFA7969}"/>
                  </a:ext>
                </a:extLst>
              </p:cNvPr>
              <p:cNvSpPr>
                <a:spLocks/>
              </p:cNvSpPr>
              <p:nvPr/>
            </p:nvSpPr>
            <p:spPr bwMode="auto">
              <a:xfrm>
                <a:off x="4280504" y="2139688"/>
                <a:ext cx="235972" cy="405134"/>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8" name="Freeform 473">
                <a:extLst>
                  <a:ext uri="{FF2B5EF4-FFF2-40B4-BE49-F238E27FC236}">
                    <a16:creationId xmlns:a16="http://schemas.microsoft.com/office/drawing/2014/main" id="{6EE69612-7DE2-4288-89FF-1D02B8CA6844}"/>
                  </a:ext>
                </a:extLst>
              </p:cNvPr>
              <p:cNvSpPr>
                <a:spLocks/>
              </p:cNvSpPr>
              <p:nvPr/>
            </p:nvSpPr>
            <p:spPr bwMode="auto">
              <a:xfrm>
                <a:off x="4355324" y="2471957"/>
                <a:ext cx="238849" cy="326438"/>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9" name="Freeform 474">
                <a:extLst>
                  <a:ext uri="{FF2B5EF4-FFF2-40B4-BE49-F238E27FC236}">
                    <a16:creationId xmlns:a16="http://schemas.microsoft.com/office/drawing/2014/main" id="{05A96632-BBB9-4398-A360-0659ABDEAA97}"/>
                  </a:ext>
                </a:extLst>
              </p:cNvPr>
              <p:cNvSpPr>
                <a:spLocks/>
              </p:cNvSpPr>
              <p:nvPr/>
            </p:nvSpPr>
            <p:spPr bwMode="auto">
              <a:xfrm>
                <a:off x="5011444" y="2979104"/>
                <a:ext cx="100720" cy="276890"/>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0" name="Freeform 475">
                <a:extLst>
                  <a:ext uri="{FF2B5EF4-FFF2-40B4-BE49-F238E27FC236}">
                    <a16:creationId xmlns:a16="http://schemas.microsoft.com/office/drawing/2014/main" id="{025B84CC-2CF2-410F-92C5-7A37B2E0CFB3}"/>
                  </a:ext>
                </a:extLst>
              </p:cNvPr>
              <p:cNvSpPr>
                <a:spLocks/>
              </p:cNvSpPr>
              <p:nvPr/>
            </p:nvSpPr>
            <p:spPr bwMode="auto">
              <a:xfrm>
                <a:off x="4775471" y="3203532"/>
                <a:ext cx="241728" cy="250658"/>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1" name="Freeform 476">
                <a:extLst>
                  <a:ext uri="{FF2B5EF4-FFF2-40B4-BE49-F238E27FC236}">
                    <a16:creationId xmlns:a16="http://schemas.microsoft.com/office/drawing/2014/main" id="{77716269-D17B-4ECA-A7CF-6C9C1A5B400C}"/>
                  </a:ext>
                </a:extLst>
              </p:cNvPr>
              <p:cNvSpPr>
                <a:spLocks/>
              </p:cNvSpPr>
              <p:nvPr/>
            </p:nvSpPr>
            <p:spPr bwMode="auto">
              <a:xfrm>
                <a:off x="4605687" y="3282226"/>
                <a:ext cx="290648" cy="326438"/>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2" name="Freeform 477">
                <a:extLst>
                  <a:ext uri="{FF2B5EF4-FFF2-40B4-BE49-F238E27FC236}">
                    <a16:creationId xmlns:a16="http://schemas.microsoft.com/office/drawing/2014/main" id="{89DD1D1E-34CB-46E2-86F1-9112CE3866C4}"/>
                  </a:ext>
                </a:extLst>
              </p:cNvPr>
              <p:cNvSpPr>
                <a:spLocks/>
              </p:cNvSpPr>
              <p:nvPr/>
            </p:nvSpPr>
            <p:spPr bwMode="auto">
              <a:xfrm>
                <a:off x="4375468" y="3255994"/>
                <a:ext cx="400003" cy="419709"/>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3" name="Freeform 478">
                <a:extLst>
                  <a:ext uri="{FF2B5EF4-FFF2-40B4-BE49-F238E27FC236}">
                    <a16:creationId xmlns:a16="http://schemas.microsoft.com/office/drawing/2014/main" id="{0F2F51C0-C6B0-4658-A8A8-99CDFA5D5223}"/>
                  </a:ext>
                </a:extLst>
              </p:cNvPr>
              <p:cNvSpPr>
                <a:spLocks/>
              </p:cNvSpPr>
              <p:nvPr/>
            </p:nvSpPr>
            <p:spPr bwMode="auto">
              <a:xfrm>
                <a:off x="4689139" y="2926639"/>
                <a:ext cx="359715" cy="358502"/>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4" name="Freeform 479">
                <a:extLst>
                  <a:ext uri="{FF2B5EF4-FFF2-40B4-BE49-F238E27FC236}">
                    <a16:creationId xmlns:a16="http://schemas.microsoft.com/office/drawing/2014/main" id="{1A5EB329-6E3B-48F4-BE78-0CBF9B5A68AE}"/>
                  </a:ext>
                </a:extLst>
              </p:cNvPr>
              <p:cNvSpPr>
                <a:spLocks/>
              </p:cNvSpPr>
              <p:nvPr/>
            </p:nvSpPr>
            <p:spPr bwMode="auto">
              <a:xfrm>
                <a:off x="4375468" y="2836287"/>
                <a:ext cx="385614" cy="454682"/>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5" name="Freeform 480">
                <a:extLst>
                  <a:ext uri="{FF2B5EF4-FFF2-40B4-BE49-F238E27FC236}">
                    <a16:creationId xmlns:a16="http://schemas.microsoft.com/office/drawing/2014/main" id="{C22847DD-862B-4B2E-A1A9-A57D25A5AB64}"/>
                  </a:ext>
                </a:extLst>
              </p:cNvPr>
              <p:cNvSpPr>
                <a:spLocks/>
              </p:cNvSpPr>
              <p:nvPr/>
            </p:nvSpPr>
            <p:spPr bwMode="auto">
              <a:xfrm>
                <a:off x="4395612" y="2410750"/>
                <a:ext cx="598564" cy="702427"/>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6" name="Freeform 55">
                <a:extLst>
                  <a:ext uri="{FF2B5EF4-FFF2-40B4-BE49-F238E27FC236}">
                    <a16:creationId xmlns:a16="http://schemas.microsoft.com/office/drawing/2014/main" id="{4EF77BB0-BCE0-4403-A7B1-0E23DB0AB6F5}"/>
                  </a:ext>
                </a:extLst>
              </p:cNvPr>
              <p:cNvSpPr>
                <a:spLocks/>
              </p:cNvSpPr>
              <p:nvPr/>
            </p:nvSpPr>
            <p:spPr bwMode="auto">
              <a:xfrm>
                <a:off x="4927988" y="3016994"/>
                <a:ext cx="333815" cy="588757"/>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7" name="Freeform 56">
                <a:extLst>
                  <a:ext uri="{FF2B5EF4-FFF2-40B4-BE49-F238E27FC236}">
                    <a16:creationId xmlns:a16="http://schemas.microsoft.com/office/drawing/2014/main" id="{CBDBBDFF-1871-4160-BC7F-A5DC28A76E9F}"/>
                  </a:ext>
                </a:extLst>
              </p:cNvPr>
              <p:cNvSpPr>
                <a:spLocks/>
              </p:cNvSpPr>
              <p:nvPr/>
            </p:nvSpPr>
            <p:spPr bwMode="auto">
              <a:xfrm>
                <a:off x="5034465" y="2072652"/>
                <a:ext cx="457557" cy="405134"/>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8" name="Freeform 57">
                <a:extLst>
                  <a:ext uri="{FF2B5EF4-FFF2-40B4-BE49-F238E27FC236}">
                    <a16:creationId xmlns:a16="http://schemas.microsoft.com/office/drawing/2014/main" id="{D4892AEF-A60F-4927-B29B-53970C60E107}"/>
                  </a:ext>
                </a:extLst>
              </p:cNvPr>
              <p:cNvSpPr>
                <a:spLocks/>
              </p:cNvSpPr>
              <p:nvPr/>
            </p:nvSpPr>
            <p:spPr bwMode="auto">
              <a:xfrm>
                <a:off x="5276192" y="2174663"/>
                <a:ext cx="307916" cy="504232"/>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9" name="Freeform 58">
                <a:extLst>
                  <a:ext uri="{FF2B5EF4-FFF2-40B4-BE49-F238E27FC236}">
                    <a16:creationId xmlns:a16="http://schemas.microsoft.com/office/drawing/2014/main" id="{ACABEAD6-4A95-490D-8A81-9A7E6455E40F}"/>
                  </a:ext>
                </a:extLst>
              </p:cNvPr>
              <p:cNvSpPr>
                <a:spLocks/>
              </p:cNvSpPr>
              <p:nvPr/>
            </p:nvSpPr>
            <p:spPr bwMode="auto">
              <a:xfrm>
                <a:off x="5060366" y="2434067"/>
                <a:ext cx="250361" cy="36724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0" name="Freeform 59">
                <a:extLst>
                  <a:ext uri="{FF2B5EF4-FFF2-40B4-BE49-F238E27FC236}">
                    <a16:creationId xmlns:a16="http://schemas.microsoft.com/office/drawing/2014/main" id="{A18598FD-8623-4640-A011-9B7B90DE16A5}"/>
                  </a:ext>
                </a:extLst>
              </p:cNvPr>
              <p:cNvSpPr>
                <a:spLocks/>
              </p:cNvSpPr>
              <p:nvPr/>
            </p:nvSpPr>
            <p:spPr bwMode="auto">
              <a:xfrm>
                <a:off x="4939500" y="2643922"/>
                <a:ext cx="316549" cy="41679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1" name="Freeform 60">
                <a:extLst>
                  <a:ext uri="{FF2B5EF4-FFF2-40B4-BE49-F238E27FC236}">
                    <a16:creationId xmlns:a16="http://schemas.microsoft.com/office/drawing/2014/main" id="{2A758641-527F-482A-9CA7-4B9D2AC77F36}"/>
                  </a:ext>
                </a:extLst>
              </p:cNvPr>
              <p:cNvSpPr>
                <a:spLocks/>
              </p:cNvSpPr>
              <p:nvPr/>
            </p:nvSpPr>
            <p:spPr bwMode="auto">
              <a:xfrm>
                <a:off x="4030143" y="1705406"/>
                <a:ext cx="469068" cy="466342"/>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2" name="Freeform 61">
                <a:extLst>
                  <a:ext uri="{FF2B5EF4-FFF2-40B4-BE49-F238E27FC236}">
                    <a16:creationId xmlns:a16="http://schemas.microsoft.com/office/drawing/2014/main" id="{0CFB9444-D09D-4F38-A089-ED7D1E6E5EAA}"/>
                  </a:ext>
                </a:extLst>
              </p:cNvPr>
              <p:cNvSpPr>
                <a:spLocks/>
              </p:cNvSpPr>
              <p:nvPr/>
            </p:nvSpPr>
            <p:spPr bwMode="auto">
              <a:xfrm>
                <a:off x="3523666" y="1588821"/>
                <a:ext cx="244606" cy="236087"/>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3" name="Yemen">
                <a:extLst>
                  <a:ext uri="{FF2B5EF4-FFF2-40B4-BE49-F238E27FC236}">
                    <a16:creationId xmlns:a16="http://schemas.microsoft.com/office/drawing/2014/main" id="{4CD681F5-18E8-43A8-8D38-99C508FFBD9A}"/>
                  </a:ext>
                </a:extLst>
              </p:cNvPr>
              <p:cNvSpPr>
                <a:spLocks/>
              </p:cNvSpPr>
              <p:nvPr/>
            </p:nvSpPr>
            <p:spPr bwMode="auto">
              <a:xfrm>
                <a:off x="5316481" y="1921092"/>
                <a:ext cx="319426" cy="221512"/>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4" name="Freeform 64">
                <a:extLst>
                  <a:ext uri="{FF2B5EF4-FFF2-40B4-BE49-F238E27FC236}">
                    <a16:creationId xmlns:a16="http://schemas.microsoft.com/office/drawing/2014/main" id="{142D3487-5F4A-4878-8CDF-13AB4BE0CE3E}"/>
                  </a:ext>
                </a:extLst>
              </p:cNvPr>
              <p:cNvSpPr>
                <a:spLocks/>
              </p:cNvSpPr>
              <p:nvPr/>
            </p:nvSpPr>
            <p:spPr bwMode="auto">
              <a:xfrm>
                <a:off x="6326560" y="798954"/>
                <a:ext cx="846048" cy="30895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5" name="Freeform 66">
                <a:extLst>
                  <a:ext uri="{FF2B5EF4-FFF2-40B4-BE49-F238E27FC236}">
                    <a16:creationId xmlns:a16="http://schemas.microsoft.com/office/drawing/2014/main" id="{F8813FDD-7991-4F45-BC0F-65601153537C}"/>
                  </a:ext>
                </a:extLst>
              </p:cNvPr>
              <p:cNvSpPr>
                <a:spLocks/>
              </p:cNvSpPr>
              <p:nvPr/>
            </p:nvSpPr>
            <p:spPr bwMode="auto">
              <a:xfrm>
                <a:off x="7581243" y="740663"/>
                <a:ext cx="253238" cy="259404"/>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6" name="Freeform 67">
                <a:extLst>
                  <a:ext uri="{FF2B5EF4-FFF2-40B4-BE49-F238E27FC236}">
                    <a16:creationId xmlns:a16="http://schemas.microsoft.com/office/drawing/2014/main" id="{0500987B-2B9C-4096-8F35-D239F33B70DE}"/>
                  </a:ext>
                </a:extLst>
              </p:cNvPr>
              <p:cNvSpPr>
                <a:spLocks/>
              </p:cNvSpPr>
              <p:nvPr/>
            </p:nvSpPr>
            <p:spPr bwMode="auto">
              <a:xfrm>
                <a:off x="7247428" y="1865712"/>
                <a:ext cx="77699" cy="69952"/>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7" name="Freeform 104">
                <a:extLst>
                  <a:ext uri="{FF2B5EF4-FFF2-40B4-BE49-F238E27FC236}">
                    <a16:creationId xmlns:a16="http://schemas.microsoft.com/office/drawing/2014/main" id="{D086AA95-B7A9-4D20-AD70-A0BBD7D25F20}"/>
                  </a:ext>
                </a:extLst>
              </p:cNvPr>
              <p:cNvSpPr>
                <a:spLocks/>
              </p:cNvSpPr>
              <p:nvPr/>
            </p:nvSpPr>
            <p:spPr bwMode="auto">
              <a:xfrm>
                <a:off x="2125096" y="326784"/>
                <a:ext cx="549641" cy="233170"/>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8" name="Freeform 105">
                <a:extLst>
                  <a:ext uri="{FF2B5EF4-FFF2-40B4-BE49-F238E27FC236}">
                    <a16:creationId xmlns:a16="http://schemas.microsoft.com/office/drawing/2014/main" id="{47B9FC7D-80C5-405F-990A-A458EA64D1C0}"/>
                  </a:ext>
                </a:extLst>
              </p:cNvPr>
              <p:cNvSpPr>
                <a:spLocks/>
              </p:cNvSpPr>
              <p:nvPr/>
            </p:nvSpPr>
            <p:spPr bwMode="auto">
              <a:xfrm>
                <a:off x="1515021" y="332614"/>
                <a:ext cx="345326" cy="84523"/>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9" name="Freeform 106">
                <a:extLst>
                  <a:ext uri="{FF2B5EF4-FFF2-40B4-BE49-F238E27FC236}">
                    <a16:creationId xmlns:a16="http://schemas.microsoft.com/office/drawing/2014/main" id="{C3ACC692-9639-4389-B48C-69825A03A8FB}"/>
                  </a:ext>
                </a:extLst>
              </p:cNvPr>
              <p:cNvSpPr>
                <a:spLocks/>
              </p:cNvSpPr>
              <p:nvPr/>
            </p:nvSpPr>
            <p:spPr bwMode="auto">
              <a:xfrm>
                <a:off x="2329414" y="965088"/>
                <a:ext cx="51799" cy="2623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0" name="Freeform 107">
                <a:extLst>
                  <a:ext uri="{FF2B5EF4-FFF2-40B4-BE49-F238E27FC236}">
                    <a16:creationId xmlns:a16="http://schemas.microsoft.com/office/drawing/2014/main" id="{B9A783A4-F701-417B-9E41-A64E16B84E54}"/>
                  </a:ext>
                </a:extLst>
              </p:cNvPr>
              <p:cNvSpPr>
                <a:spLocks/>
              </p:cNvSpPr>
              <p:nvPr/>
            </p:nvSpPr>
            <p:spPr bwMode="auto">
              <a:xfrm>
                <a:off x="2398481" y="970918"/>
                <a:ext cx="40289" cy="32060"/>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1" name="Freeform 108">
                <a:extLst>
                  <a:ext uri="{FF2B5EF4-FFF2-40B4-BE49-F238E27FC236}">
                    <a16:creationId xmlns:a16="http://schemas.microsoft.com/office/drawing/2014/main" id="{DF369260-6EB0-41B8-9675-DF2F6C4CFF9F}"/>
                  </a:ext>
                </a:extLst>
              </p:cNvPr>
              <p:cNvSpPr>
                <a:spLocks/>
              </p:cNvSpPr>
              <p:nvPr/>
            </p:nvSpPr>
            <p:spPr bwMode="auto">
              <a:xfrm>
                <a:off x="2467544" y="828101"/>
                <a:ext cx="172663" cy="136988"/>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2" name="Freeform 109">
                <a:extLst>
                  <a:ext uri="{FF2B5EF4-FFF2-40B4-BE49-F238E27FC236}">
                    <a16:creationId xmlns:a16="http://schemas.microsoft.com/office/drawing/2014/main" id="{A43F2FF4-F7B4-4B34-8630-59B205C728A9}"/>
                  </a:ext>
                </a:extLst>
              </p:cNvPr>
              <p:cNvSpPr>
                <a:spLocks/>
              </p:cNvSpPr>
              <p:nvPr/>
            </p:nvSpPr>
            <p:spPr bwMode="auto">
              <a:xfrm>
                <a:off x="2602798" y="933028"/>
                <a:ext cx="34533" cy="37890"/>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3" name="Freeform 110">
                <a:extLst>
                  <a:ext uri="{FF2B5EF4-FFF2-40B4-BE49-F238E27FC236}">
                    <a16:creationId xmlns:a16="http://schemas.microsoft.com/office/drawing/2014/main" id="{8B734787-BF9B-4A9A-82A6-0807FEBA2E7E}"/>
                  </a:ext>
                </a:extLst>
              </p:cNvPr>
              <p:cNvSpPr>
                <a:spLocks/>
              </p:cNvSpPr>
              <p:nvPr/>
            </p:nvSpPr>
            <p:spPr bwMode="auto">
              <a:xfrm>
                <a:off x="2007109" y="481259"/>
                <a:ext cx="155397" cy="64120"/>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4" name="Freeform 111">
                <a:extLst>
                  <a:ext uri="{FF2B5EF4-FFF2-40B4-BE49-F238E27FC236}">
                    <a16:creationId xmlns:a16="http://schemas.microsoft.com/office/drawing/2014/main" id="{F2320436-FF11-4145-9712-671656645179}"/>
                  </a:ext>
                </a:extLst>
              </p:cNvPr>
              <p:cNvSpPr>
                <a:spLocks/>
              </p:cNvSpPr>
              <p:nvPr/>
            </p:nvSpPr>
            <p:spPr bwMode="auto">
              <a:xfrm>
                <a:off x="2369701" y="320954"/>
                <a:ext cx="63310" cy="2331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5" name="Freeform 112">
                <a:extLst>
                  <a:ext uri="{FF2B5EF4-FFF2-40B4-BE49-F238E27FC236}">
                    <a16:creationId xmlns:a16="http://schemas.microsoft.com/office/drawing/2014/main" id="{951BE7B6-2942-47BF-A0AF-36471D6D25D1}"/>
                  </a:ext>
                </a:extLst>
              </p:cNvPr>
              <p:cNvSpPr>
                <a:spLocks/>
              </p:cNvSpPr>
              <p:nvPr/>
            </p:nvSpPr>
            <p:spPr bwMode="auto">
              <a:xfrm>
                <a:off x="1912145" y="318039"/>
                <a:ext cx="129499" cy="43720"/>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6" name="Freeform 113">
                <a:extLst>
                  <a:ext uri="{FF2B5EF4-FFF2-40B4-BE49-F238E27FC236}">
                    <a16:creationId xmlns:a16="http://schemas.microsoft.com/office/drawing/2014/main" id="{65730411-40B5-48A1-9048-33C0E6A100B8}"/>
                  </a:ext>
                </a:extLst>
              </p:cNvPr>
              <p:cNvSpPr>
                <a:spLocks/>
              </p:cNvSpPr>
              <p:nvPr/>
            </p:nvSpPr>
            <p:spPr bwMode="auto">
              <a:xfrm>
                <a:off x="2053153" y="320954"/>
                <a:ext cx="97843" cy="32060"/>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7" name="Freeform 114">
                <a:extLst>
                  <a:ext uri="{FF2B5EF4-FFF2-40B4-BE49-F238E27FC236}">
                    <a16:creationId xmlns:a16="http://schemas.microsoft.com/office/drawing/2014/main" id="{0D420BA3-BD35-452F-9ADC-C00317105FDC}"/>
                  </a:ext>
                </a:extLst>
              </p:cNvPr>
              <p:cNvSpPr>
                <a:spLocks/>
              </p:cNvSpPr>
              <p:nvPr/>
            </p:nvSpPr>
            <p:spPr bwMode="auto">
              <a:xfrm>
                <a:off x="2136607" y="280149"/>
                <a:ext cx="284895" cy="43720"/>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8" name="Freeform 115">
                <a:extLst>
                  <a:ext uri="{FF2B5EF4-FFF2-40B4-BE49-F238E27FC236}">
                    <a16:creationId xmlns:a16="http://schemas.microsoft.com/office/drawing/2014/main" id="{1D11E04B-C5FB-4F0E-BAF7-6DA9F089C374}"/>
                  </a:ext>
                </a:extLst>
              </p:cNvPr>
              <p:cNvSpPr>
                <a:spLocks/>
              </p:cNvSpPr>
              <p:nvPr/>
            </p:nvSpPr>
            <p:spPr bwMode="auto">
              <a:xfrm>
                <a:off x="1428692" y="320954"/>
                <a:ext cx="201439" cy="58293"/>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9" name="Freeform 116">
                <a:extLst>
                  <a:ext uri="{FF2B5EF4-FFF2-40B4-BE49-F238E27FC236}">
                    <a16:creationId xmlns:a16="http://schemas.microsoft.com/office/drawing/2014/main" id="{12847FDD-FD03-4A07-8C45-5DBAD738A64D}"/>
                  </a:ext>
                </a:extLst>
              </p:cNvPr>
              <p:cNvSpPr>
                <a:spLocks/>
              </p:cNvSpPr>
              <p:nvPr/>
            </p:nvSpPr>
            <p:spPr bwMode="auto">
              <a:xfrm>
                <a:off x="1621497" y="268491"/>
                <a:ext cx="115109" cy="29147"/>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0" name="Freeform 117">
                <a:extLst>
                  <a:ext uri="{FF2B5EF4-FFF2-40B4-BE49-F238E27FC236}">
                    <a16:creationId xmlns:a16="http://schemas.microsoft.com/office/drawing/2014/main" id="{FC27DABF-1159-4423-9026-51BF91638E3D}"/>
                  </a:ext>
                </a:extLst>
              </p:cNvPr>
              <p:cNvSpPr>
                <a:spLocks/>
              </p:cNvSpPr>
              <p:nvPr/>
            </p:nvSpPr>
            <p:spPr bwMode="auto">
              <a:xfrm>
                <a:off x="1696317" y="280149"/>
                <a:ext cx="198562" cy="466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1" name="Freeform 118">
                <a:extLst>
                  <a:ext uri="{FF2B5EF4-FFF2-40B4-BE49-F238E27FC236}">
                    <a16:creationId xmlns:a16="http://schemas.microsoft.com/office/drawing/2014/main" id="{4633917E-C76F-486C-B5C8-3F2A4F557F8C}"/>
                  </a:ext>
                </a:extLst>
              </p:cNvPr>
              <p:cNvSpPr>
                <a:spLocks/>
              </p:cNvSpPr>
              <p:nvPr/>
            </p:nvSpPr>
            <p:spPr bwMode="auto">
              <a:xfrm>
                <a:off x="2248837" y="201454"/>
                <a:ext cx="604321" cy="90353"/>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2" name="Freeform 119">
                <a:extLst>
                  <a:ext uri="{FF2B5EF4-FFF2-40B4-BE49-F238E27FC236}">
                    <a16:creationId xmlns:a16="http://schemas.microsoft.com/office/drawing/2014/main" id="{9FBD055B-2179-4076-A265-B2B79DDB6F14}"/>
                  </a:ext>
                </a:extLst>
              </p:cNvPr>
              <p:cNvSpPr>
                <a:spLocks/>
              </p:cNvSpPr>
              <p:nvPr/>
            </p:nvSpPr>
            <p:spPr bwMode="auto">
              <a:xfrm>
                <a:off x="2090563" y="297640"/>
                <a:ext cx="54676" cy="20403"/>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3" name="Freeform 120">
                <a:extLst>
                  <a:ext uri="{FF2B5EF4-FFF2-40B4-BE49-F238E27FC236}">
                    <a16:creationId xmlns:a16="http://schemas.microsoft.com/office/drawing/2014/main" id="{71133FCD-10AB-4F9D-B254-96930F1E7714}"/>
                  </a:ext>
                </a:extLst>
              </p:cNvPr>
              <p:cNvSpPr>
                <a:spLocks/>
              </p:cNvSpPr>
              <p:nvPr/>
            </p:nvSpPr>
            <p:spPr bwMode="auto">
              <a:xfrm>
                <a:off x="1958189" y="262663"/>
                <a:ext cx="158276" cy="43720"/>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4" name="Freeform 121">
                <a:extLst>
                  <a:ext uri="{FF2B5EF4-FFF2-40B4-BE49-F238E27FC236}">
                    <a16:creationId xmlns:a16="http://schemas.microsoft.com/office/drawing/2014/main" id="{74DB5BBF-5657-4EBA-8905-B6A671695625}"/>
                  </a:ext>
                </a:extLst>
              </p:cNvPr>
              <p:cNvSpPr>
                <a:spLocks/>
              </p:cNvSpPr>
              <p:nvPr/>
            </p:nvSpPr>
            <p:spPr bwMode="auto">
              <a:xfrm>
                <a:off x="2125096" y="248088"/>
                <a:ext cx="48922" cy="17488"/>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5" name="Freeform 122">
                <a:extLst>
                  <a:ext uri="{FF2B5EF4-FFF2-40B4-BE49-F238E27FC236}">
                    <a16:creationId xmlns:a16="http://schemas.microsoft.com/office/drawing/2014/main" id="{C922C698-336F-4CE1-9D1F-A5B67F91C97B}"/>
                  </a:ext>
                </a:extLst>
              </p:cNvPr>
              <p:cNvSpPr>
                <a:spLocks/>
              </p:cNvSpPr>
              <p:nvPr/>
            </p:nvSpPr>
            <p:spPr bwMode="auto">
              <a:xfrm>
                <a:off x="1845959" y="256833"/>
                <a:ext cx="89211" cy="17488"/>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6" name="Freeform 123">
                <a:extLst>
                  <a:ext uri="{FF2B5EF4-FFF2-40B4-BE49-F238E27FC236}">
                    <a16:creationId xmlns:a16="http://schemas.microsoft.com/office/drawing/2014/main" id="{1EA6FA1F-EFCE-483F-B68B-958B69CF1A09}"/>
                  </a:ext>
                </a:extLst>
              </p:cNvPr>
              <p:cNvSpPr>
                <a:spLocks/>
              </p:cNvSpPr>
              <p:nvPr/>
            </p:nvSpPr>
            <p:spPr bwMode="auto">
              <a:xfrm>
                <a:off x="2087688" y="236429"/>
                <a:ext cx="60433" cy="2623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7" name="Freeform 124">
                <a:extLst>
                  <a:ext uri="{FF2B5EF4-FFF2-40B4-BE49-F238E27FC236}">
                    <a16:creationId xmlns:a16="http://schemas.microsoft.com/office/drawing/2014/main" id="{8A82FBD0-081F-4D14-BC60-645F6D976F47}"/>
                  </a:ext>
                </a:extLst>
              </p:cNvPr>
              <p:cNvSpPr>
                <a:spLocks/>
              </p:cNvSpPr>
              <p:nvPr/>
            </p:nvSpPr>
            <p:spPr bwMode="auto">
              <a:xfrm>
                <a:off x="2222939" y="216026"/>
                <a:ext cx="155397" cy="52463"/>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8" name="Freeform 125">
                <a:extLst>
                  <a:ext uri="{FF2B5EF4-FFF2-40B4-BE49-F238E27FC236}">
                    <a16:creationId xmlns:a16="http://schemas.microsoft.com/office/drawing/2014/main" id="{B4B214B1-AAFD-41F4-B2F0-947A05F6C09B}"/>
                  </a:ext>
                </a:extLst>
              </p:cNvPr>
              <p:cNvSpPr>
                <a:spLocks/>
              </p:cNvSpPr>
              <p:nvPr/>
            </p:nvSpPr>
            <p:spPr bwMode="auto">
              <a:xfrm>
                <a:off x="2677616" y="218943"/>
                <a:ext cx="1010079" cy="399305"/>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9" name="Freeform 127">
                <a:extLst>
                  <a:ext uri="{FF2B5EF4-FFF2-40B4-BE49-F238E27FC236}">
                    <a16:creationId xmlns:a16="http://schemas.microsoft.com/office/drawing/2014/main" id="{7470575A-0B06-46BF-900B-8E0D70C95B3B}"/>
                  </a:ext>
                </a:extLst>
              </p:cNvPr>
              <p:cNvSpPr>
                <a:spLocks/>
              </p:cNvSpPr>
              <p:nvPr/>
            </p:nvSpPr>
            <p:spPr bwMode="auto">
              <a:xfrm>
                <a:off x="2844526" y="396734"/>
                <a:ext cx="51799" cy="20403"/>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0" name="Freeform 129">
                <a:extLst>
                  <a:ext uri="{FF2B5EF4-FFF2-40B4-BE49-F238E27FC236}">
                    <a16:creationId xmlns:a16="http://schemas.microsoft.com/office/drawing/2014/main" id="{3FADCA78-B147-48FD-A6AC-1EEDB4450CD0}"/>
                  </a:ext>
                </a:extLst>
              </p:cNvPr>
              <p:cNvSpPr>
                <a:spLocks/>
              </p:cNvSpPr>
              <p:nvPr/>
            </p:nvSpPr>
            <p:spPr bwMode="auto">
              <a:xfrm>
                <a:off x="5115042" y="323869"/>
                <a:ext cx="152519" cy="64120"/>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1" name="Freeform 130">
                <a:extLst>
                  <a:ext uri="{FF2B5EF4-FFF2-40B4-BE49-F238E27FC236}">
                    <a16:creationId xmlns:a16="http://schemas.microsoft.com/office/drawing/2014/main" id="{CA855319-AB53-4B51-8F6D-FF86B4C67230}"/>
                  </a:ext>
                </a:extLst>
              </p:cNvPr>
              <p:cNvSpPr>
                <a:spLocks/>
              </p:cNvSpPr>
              <p:nvPr/>
            </p:nvSpPr>
            <p:spPr bwMode="auto">
              <a:xfrm>
                <a:off x="5149573" y="268491"/>
                <a:ext cx="227340" cy="55378"/>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2" name="Freeform 132">
                <a:extLst>
                  <a:ext uri="{FF2B5EF4-FFF2-40B4-BE49-F238E27FC236}">
                    <a16:creationId xmlns:a16="http://schemas.microsoft.com/office/drawing/2014/main" id="{02A3BD70-E5F7-4CB8-B53E-04FEDBE9BE79}"/>
                  </a:ext>
                </a:extLst>
              </p:cNvPr>
              <p:cNvSpPr>
                <a:spLocks/>
              </p:cNvSpPr>
              <p:nvPr/>
            </p:nvSpPr>
            <p:spPr bwMode="auto">
              <a:xfrm>
                <a:off x="8525133" y="2772166"/>
                <a:ext cx="129499" cy="7578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3" name="Freeform 141">
                <a:extLst>
                  <a:ext uri="{FF2B5EF4-FFF2-40B4-BE49-F238E27FC236}">
                    <a16:creationId xmlns:a16="http://schemas.microsoft.com/office/drawing/2014/main" id="{BD318602-2F2B-4761-8828-C98EBC1FBADE}"/>
                  </a:ext>
                </a:extLst>
              </p:cNvPr>
              <p:cNvSpPr>
                <a:spLocks/>
              </p:cNvSpPr>
              <p:nvPr/>
            </p:nvSpPr>
            <p:spPr bwMode="auto">
              <a:xfrm>
                <a:off x="5290581" y="3046141"/>
                <a:ext cx="241728" cy="472170"/>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4" name="Freeform 143">
                <a:extLst>
                  <a:ext uri="{FF2B5EF4-FFF2-40B4-BE49-F238E27FC236}">
                    <a16:creationId xmlns:a16="http://schemas.microsoft.com/office/drawing/2014/main" id="{09B4E070-3A31-47DB-B8C0-FB2B9307E97C}"/>
                  </a:ext>
                </a:extLst>
              </p:cNvPr>
              <p:cNvSpPr>
                <a:spLocks/>
              </p:cNvSpPr>
              <p:nvPr/>
            </p:nvSpPr>
            <p:spPr bwMode="auto">
              <a:xfrm>
                <a:off x="6441668" y="2241700"/>
                <a:ext cx="74820" cy="136988"/>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5" name="Freeform 149">
                <a:extLst>
                  <a:ext uri="{FF2B5EF4-FFF2-40B4-BE49-F238E27FC236}">
                    <a16:creationId xmlns:a16="http://schemas.microsoft.com/office/drawing/2014/main" id="{D68B0271-185A-481D-B80F-B3CAA6FE2CFD}"/>
                  </a:ext>
                </a:extLst>
              </p:cNvPr>
              <p:cNvSpPr>
                <a:spLocks/>
              </p:cNvSpPr>
              <p:nvPr/>
            </p:nvSpPr>
            <p:spPr bwMode="auto">
              <a:xfrm>
                <a:off x="3650284" y="1311931"/>
                <a:ext cx="351083" cy="276890"/>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6" name="Freeform 150">
                <a:extLst>
                  <a:ext uri="{FF2B5EF4-FFF2-40B4-BE49-F238E27FC236}">
                    <a16:creationId xmlns:a16="http://schemas.microsoft.com/office/drawing/2014/main" id="{7EE1CC1B-FD5D-4054-B4EB-9F21EA01FFFA}"/>
                  </a:ext>
                </a:extLst>
              </p:cNvPr>
              <p:cNvSpPr>
                <a:spLocks/>
              </p:cNvSpPr>
              <p:nvPr/>
            </p:nvSpPr>
            <p:spPr bwMode="auto">
              <a:xfrm>
                <a:off x="3768271" y="1265296"/>
                <a:ext cx="601442" cy="652879"/>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7" name="Freeform 151">
                <a:extLst>
                  <a:ext uri="{FF2B5EF4-FFF2-40B4-BE49-F238E27FC236}">
                    <a16:creationId xmlns:a16="http://schemas.microsoft.com/office/drawing/2014/main" id="{B8C788AD-6B95-4E95-A0C8-D0DCBA004805}"/>
                  </a:ext>
                </a:extLst>
              </p:cNvPr>
              <p:cNvSpPr>
                <a:spLocks/>
              </p:cNvSpPr>
              <p:nvPr/>
            </p:nvSpPr>
            <p:spPr bwMode="auto">
              <a:xfrm>
                <a:off x="4222950" y="1259468"/>
                <a:ext cx="120864" cy="247745"/>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8" name="Freeform 152">
                <a:extLst>
                  <a:ext uri="{FF2B5EF4-FFF2-40B4-BE49-F238E27FC236}">
                    <a16:creationId xmlns:a16="http://schemas.microsoft.com/office/drawing/2014/main" id="{13542EF1-CB80-4AA8-B9CE-2F8CEFEF31C4}"/>
                  </a:ext>
                </a:extLst>
              </p:cNvPr>
              <p:cNvSpPr>
                <a:spLocks/>
              </p:cNvSpPr>
              <p:nvPr/>
            </p:nvSpPr>
            <p:spPr bwMode="auto">
              <a:xfrm>
                <a:off x="4910722" y="2643922"/>
                <a:ext cx="74820" cy="7578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9" name="Freeform 154">
                <a:extLst>
                  <a:ext uri="{FF2B5EF4-FFF2-40B4-BE49-F238E27FC236}">
                    <a16:creationId xmlns:a16="http://schemas.microsoft.com/office/drawing/2014/main" id="{B0807021-F893-4A34-88F9-C95A64926272}"/>
                  </a:ext>
                </a:extLst>
              </p:cNvPr>
              <p:cNvSpPr>
                <a:spLocks/>
              </p:cNvSpPr>
              <p:nvPr/>
            </p:nvSpPr>
            <p:spPr bwMode="auto">
              <a:xfrm>
                <a:off x="7480524" y="2402005"/>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0" name="Freeform 155">
                <a:extLst>
                  <a:ext uri="{FF2B5EF4-FFF2-40B4-BE49-F238E27FC236}">
                    <a16:creationId xmlns:a16="http://schemas.microsoft.com/office/drawing/2014/main" id="{6EB25DAC-2460-4637-9CF5-E1E9B513D81C}"/>
                  </a:ext>
                </a:extLst>
              </p:cNvPr>
              <p:cNvSpPr>
                <a:spLocks/>
              </p:cNvSpPr>
              <p:nvPr/>
            </p:nvSpPr>
            <p:spPr bwMode="auto">
              <a:xfrm>
                <a:off x="3768271" y="2218385"/>
                <a:ext cx="187050" cy="233170"/>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1" name="Freeform 156">
                <a:extLst>
                  <a:ext uri="{FF2B5EF4-FFF2-40B4-BE49-F238E27FC236}">
                    <a16:creationId xmlns:a16="http://schemas.microsoft.com/office/drawing/2014/main" id="{14613960-F8B4-4F07-B2B7-57874B2B3BFD}"/>
                  </a:ext>
                </a:extLst>
              </p:cNvPr>
              <p:cNvSpPr>
                <a:spLocks/>
              </p:cNvSpPr>
              <p:nvPr/>
            </p:nvSpPr>
            <p:spPr bwMode="auto">
              <a:xfrm>
                <a:off x="4922235" y="3567861"/>
                <a:ext cx="43167" cy="58293"/>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2" name="Freeform 158">
                <a:extLst>
                  <a:ext uri="{FF2B5EF4-FFF2-40B4-BE49-F238E27FC236}">
                    <a16:creationId xmlns:a16="http://schemas.microsoft.com/office/drawing/2014/main" id="{15751045-D3C2-406C-88CF-6ADBA8D8E33D}"/>
                  </a:ext>
                </a:extLst>
              </p:cNvPr>
              <p:cNvSpPr>
                <a:spLocks/>
              </p:cNvSpPr>
              <p:nvPr/>
            </p:nvSpPr>
            <p:spPr bwMode="auto">
              <a:xfrm>
                <a:off x="3529420" y="1606308"/>
                <a:ext cx="351083" cy="454682"/>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3" name="Freeform 159">
                <a:extLst>
                  <a:ext uri="{FF2B5EF4-FFF2-40B4-BE49-F238E27FC236}">
                    <a16:creationId xmlns:a16="http://schemas.microsoft.com/office/drawing/2014/main" id="{BD22E8FC-AF12-422C-9087-4F1C08F1FA48}"/>
                  </a:ext>
                </a:extLst>
              </p:cNvPr>
              <p:cNvSpPr>
                <a:spLocks/>
              </p:cNvSpPr>
              <p:nvPr/>
            </p:nvSpPr>
            <p:spPr bwMode="auto">
              <a:xfrm>
                <a:off x="3863235" y="2060994"/>
                <a:ext cx="230217" cy="195280"/>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4" name="Freeform 160">
                <a:extLst>
                  <a:ext uri="{FF2B5EF4-FFF2-40B4-BE49-F238E27FC236}">
                    <a16:creationId xmlns:a16="http://schemas.microsoft.com/office/drawing/2014/main" id="{F19781D2-2C78-41E3-88D2-0D6D6611853D}"/>
                  </a:ext>
                </a:extLst>
              </p:cNvPr>
              <p:cNvSpPr>
                <a:spLocks/>
              </p:cNvSpPr>
              <p:nvPr/>
            </p:nvSpPr>
            <p:spPr bwMode="auto">
              <a:xfrm>
                <a:off x="3656041" y="1696663"/>
                <a:ext cx="494967" cy="536294"/>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5" name="Freeform 161">
                <a:extLst>
                  <a:ext uri="{FF2B5EF4-FFF2-40B4-BE49-F238E27FC236}">
                    <a16:creationId xmlns:a16="http://schemas.microsoft.com/office/drawing/2014/main" id="{9047D94C-4896-4AA6-A354-A1C6CA0069C0}"/>
                  </a:ext>
                </a:extLst>
              </p:cNvPr>
              <p:cNvSpPr>
                <a:spLocks/>
              </p:cNvSpPr>
              <p:nvPr/>
            </p:nvSpPr>
            <p:spPr bwMode="auto">
              <a:xfrm>
                <a:off x="4113596" y="2093055"/>
                <a:ext cx="348204" cy="364328"/>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6" name="Freeform 162">
                <a:extLst>
                  <a:ext uri="{FF2B5EF4-FFF2-40B4-BE49-F238E27FC236}">
                    <a16:creationId xmlns:a16="http://schemas.microsoft.com/office/drawing/2014/main" id="{B3AE14D0-844C-47C0-9298-23DC9AAC5D84}"/>
                  </a:ext>
                </a:extLst>
              </p:cNvPr>
              <p:cNvSpPr>
                <a:spLocks/>
              </p:cNvSpPr>
              <p:nvPr/>
            </p:nvSpPr>
            <p:spPr bwMode="auto">
              <a:xfrm>
                <a:off x="4435901" y="1705407"/>
                <a:ext cx="302160" cy="629562"/>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7" name="Freeform 163">
                <a:extLst>
                  <a:ext uri="{FF2B5EF4-FFF2-40B4-BE49-F238E27FC236}">
                    <a16:creationId xmlns:a16="http://schemas.microsoft.com/office/drawing/2014/main" id="{DC18BBCF-E41C-49C8-9C76-C4CF0734765D}"/>
                  </a:ext>
                </a:extLst>
              </p:cNvPr>
              <p:cNvSpPr>
                <a:spLocks/>
              </p:cNvSpPr>
              <p:nvPr/>
            </p:nvSpPr>
            <p:spPr bwMode="auto">
              <a:xfrm>
                <a:off x="4458922" y="2195065"/>
                <a:ext cx="402880" cy="323525"/>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8" name="Freeform 164">
                <a:extLst>
                  <a:ext uri="{FF2B5EF4-FFF2-40B4-BE49-F238E27FC236}">
                    <a16:creationId xmlns:a16="http://schemas.microsoft.com/office/drawing/2014/main" id="{EC28BD88-01E4-4676-8FD7-20050E4FC287}"/>
                  </a:ext>
                </a:extLst>
              </p:cNvPr>
              <p:cNvSpPr>
                <a:spLocks/>
              </p:cNvSpPr>
              <p:nvPr/>
            </p:nvSpPr>
            <p:spPr bwMode="auto">
              <a:xfrm>
                <a:off x="4277627" y="1402285"/>
                <a:ext cx="477700" cy="469257"/>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9" name="Freeform 166">
                <a:extLst>
                  <a:ext uri="{FF2B5EF4-FFF2-40B4-BE49-F238E27FC236}">
                    <a16:creationId xmlns:a16="http://schemas.microsoft.com/office/drawing/2014/main" id="{9334444F-0606-4F62-9A7A-838E91BB2FAD}"/>
                  </a:ext>
                </a:extLst>
              </p:cNvPr>
              <p:cNvSpPr>
                <a:spLocks noEditPoints="1"/>
              </p:cNvSpPr>
              <p:nvPr/>
            </p:nvSpPr>
            <p:spPr bwMode="auto">
              <a:xfrm>
                <a:off x="4732306" y="1448920"/>
                <a:ext cx="359715" cy="343927"/>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0" name="Freeform 167">
                <a:extLst>
                  <a:ext uri="{FF2B5EF4-FFF2-40B4-BE49-F238E27FC236}">
                    <a16:creationId xmlns:a16="http://schemas.microsoft.com/office/drawing/2014/main" id="{75483523-40A1-4B06-B58A-B37856AE757E}"/>
                  </a:ext>
                </a:extLst>
              </p:cNvPr>
              <p:cNvSpPr>
                <a:spLocks/>
              </p:cNvSpPr>
              <p:nvPr/>
            </p:nvSpPr>
            <p:spPr bwMode="auto">
              <a:xfrm>
                <a:off x="5117918" y="1935663"/>
                <a:ext cx="230217" cy="265232"/>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1" name="Freeform 168">
                <a:extLst>
                  <a:ext uri="{FF2B5EF4-FFF2-40B4-BE49-F238E27FC236}">
                    <a16:creationId xmlns:a16="http://schemas.microsoft.com/office/drawing/2014/main" id="{5B877F75-B496-452C-8FBA-4FC7C0268784}"/>
                  </a:ext>
                </a:extLst>
              </p:cNvPr>
              <p:cNvSpPr>
                <a:spLocks/>
              </p:cNvSpPr>
              <p:nvPr/>
            </p:nvSpPr>
            <p:spPr bwMode="auto">
              <a:xfrm>
                <a:off x="5480512" y="1104991"/>
                <a:ext cx="388493" cy="221512"/>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2" name="Freeform 169">
                <a:extLst>
                  <a:ext uri="{FF2B5EF4-FFF2-40B4-BE49-F238E27FC236}">
                    <a16:creationId xmlns:a16="http://schemas.microsoft.com/office/drawing/2014/main" id="{ADB34585-3F43-4503-B268-EAE2345F2CA0}"/>
                  </a:ext>
                </a:extLst>
              </p:cNvPr>
              <p:cNvSpPr>
                <a:spLocks/>
              </p:cNvSpPr>
              <p:nvPr/>
            </p:nvSpPr>
            <p:spPr bwMode="auto">
              <a:xfrm>
                <a:off x="5935189" y="1081676"/>
                <a:ext cx="276261" cy="119500"/>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3" name="Freeform 171">
                <a:extLst>
                  <a:ext uri="{FF2B5EF4-FFF2-40B4-BE49-F238E27FC236}">
                    <a16:creationId xmlns:a16="http://schemas.microsoft.com/office/drawing/2014/main" id="{D23590D6-E07A-41B5-9206-62F9D46CA65D}"/>
                  </a:ext>
                </a:extLst>
              </p:cNvPr>
              <p:cNvSpPr>
                <a:spLocks/>
              </p:cNvSpPr>
              <p:nvPr/>
            </p:nvSpPr>
            <p:spPr bwMode="auto">
              <a:xfrm>
                <a:off x="5751017" y="1218663"/>
                <a:ext cx="356836" cy="303122"/>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4" name="Freeform 172">
                <a:extLst>
                  <a:ext uri="{FF2B5EF4-FFF2-40B4-BE49-F238E27FC236}">
                    <a16:creationId xmlns:a16="http://schemas.microsoft.com/office/drawing/2014/main" id="{8746DB18-23AA-4060-9BC8-3DF2982979DE}"/>
                  </a:ext>
                </a:extLst>
              </p:cNvPr>
              <p:cNvSpPr>
                <a:spLocks/>
              </p:cNvSpPr>
              <p:nvPr/>
            </p:nvSpPr>
            <p:spPr bwMode="auto">
              <a:xfrm>
                <a:off x="5549575" y="1002980"/>
                <a:ext cx="503599" cy="244828"/>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5" name="Freeform 173">
                <a:extLst>
                  <a:ext uri="{FF2B5EF4-FFF2-40B4-BE49-F238E27FC236}">
                    <a16:creationId xmlns:a16="http://schemas.microsoft.com/office/drawing/2014/main" id="{CF5ED238-16B1-4812-889E-3E3A3E20847A}"/>
                  </a:ext>
                </a:extLst>
              </p:cNvPr>
              <p:cNvSpPr>
                <a:spLocks/>
              </p:cNvSpPr>
              <p:nvPr/>
            </p:nvSpPr>
            <p:spPr bwMode="auto">
              <a:xfrm>
                <a:off x="5794182" y="1259468"/>
                <a:ext cx="431656" cy="469257"/>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6" name="Oman">
                <a:extLst>
                  <a:ext uri="{FF2B5EF4-FFF2-40B4-BE49-F238E27FC236}">
                    <a16:creationId xmlns:a16="http://schemas.microsoft.com/office/drawing/2014/main" id="{3C019119-74BD-419C-9B57-9F4391E127AA}"/>
                  </a:ext>
                </a:extLst>
              </p:cNvPr>
              <p:cNvSpPr>
                <a:spLocks/>
              </p:cNvSpPr>
              <p:nvPr/>
            </p:nvSpPr>
            <p:spPr bwMode="auto">
              <a:xfrm>
                <a:off x="5578353" y="1696663"/>
                <a:ext cx="224462" cy="300207"/>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7" name="Freeform 175">
                <a:extLst>
                  <a:ext uri="{FF2B5EF4-FFF2-40B4-BE49-F238E27FC236}">
                    <a16:creationId xmlns:a16="http://schemas.microsoft.com/office/drawing/2014/main" id="{34731E8D-B692-4F6D-8C19-2E434AC9AD68}"/>
                  </a:ext>
                </a:extLst>
              </p:cNvPr>
              <p:cNvSpPr>
                <a:spLocks/>
              </p:cNvSpPr>
              <p:nvPr/>
            </p:nvSpPr>
            <p:spPr bwMode="auto">
              <a:xfrm>
                <a:off x="6620085" y="1562590"/>
                <a:ext cx="97843" cy="466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8" name="Freeform 176">
                <a:extLst>
                  <a:ext uri="{FF2B5EF4-FFF2-40B4-BE49-F238E27FC236}">
                    <a16:creationId xmlns:a16="http://schemas.microsoft.com/office/drawing/2014/main" id="{4577C254-8889-4D4A-B49E-EB24304C04C0}"/>
                  </a:ext>
                </a:extLst>
              </p:cNvPr>
              <p:cNvSpPr>
                <a:spLocks/>
              </p:cNvSpPr>
              <p:nvPr/>
            </p:nvSpPr>
            <p:spPr bwMode="auto">
              <a:xfrm>
                <a:off x="6346704" y="1515955"/>
                <a:ext cx="256117" cy="13407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9" name="Freeform 177">
                <a:extLst>
                  <a:ext uri="{FF2B5EF4-FFF2-40B4-BE49-F238E27FC236}">
                    <a16:creationId xmlns:a16="http://schemas.microsoft.com/office/drawing/2014/main" id="{FFE14A7A-4A1D-40E3-BC2C-701B6DA78DFB}"/>
                  </a:ext>
                </a:extLst>
              </p:cNvPr>
              <p:cNvSpPr>
                <a:spLocks/>
              </p:cNvSpPr>
              <p:nvPr/>
            </p:nvSpPr>
            <p:spPr bwMode="auto">
              <a:xfrm>
                <a:off x="6588430" y="1615053"/>
                <a:ext cx="181297" cy="230257"/>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0" name="Freeform 183">
                <a:extLst>
                  <a:ext uri="{FF2B5EF4-FFF2-40B4-BE49-F238E27FC236}">
                    <a16:creationId xmlns:a16="http://schemas.microsoft.com/office/drawing/2014/main" id="{782554F3-15D1-49CF-B812-30BCF6FAB343}"/>
                  </a:ext>
                </a:extLst>
              </p:cNvPr>
              <p:cNvSpPr>
                <a:spLocks/>
              </p:cNvSpPr>
              <p:nvPr/>
            </p:nvSpPr>
            <p:spPr bwMode="auto">
              <a:xfrm>
                <a:off x="6999944" y="1787017"/>
                <a:ext cx="284895" cy="30895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1" name="Freeform 184">
                <a:extLst>
                  <a:ext uri="{FF2B5EF4-FFF2-40B4-BE49-F238E27FC236}">
                    <a16:creationId xmlns:a16="http://schemas.microsoft.com/office/drawing/2014/main" id="{7892C6B2-A46D-4D8C-B69F-53C19B2CF1EC}"/>
                  </a:ext>
                </a:extLst>
              </p:cNvPr>
              <p:cNvSpPr>
                <a:spLocks/>
              </p:cNvSpPr>
              <p:nvPr/>
            </p:nvSpPr>
            <p:spPr bwMode="auto">
              <a:xfrm>
                <a:off x="6755339" y="1550932"/>
                <a:ext cx="270504" cy="696599"/>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2" name="Freeform 186">
                <a:extLst>
                  <a:ext uri="{FF2B5EF4-FFF2-40B4-BE49-F238E27FC236}">
                    <a16:creationId xmlns:a16="http://schemas.microsoft.com/office/drawing/2014/main" id="{D20A9B5F-7A82-4CA5-83CA-B3514107A694}"/>
                  </a:ext>
                </a:extLst>
              </p:cNvPr>
              <p:cNvSpPr>
                <a:spLocks/>
              </p:cNvSpPr>
              <p:nvPr/>
            </p:nvSpPr>
            <p:spPr bwMode="auto">
              <a:xfrm>
                <a:off x="3621507" y="2244615"/>
                <a:ext cx="86332" cy="110757"/>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3" name="Freeform 187">
                <a:extLst>
                  <a:ext uri="{FF2B5EF4-FFF2-40B4-BE49-F238E27FC236}">
                    <a16:creationId xmlns:a16="http://schemas.microsoft.com/office/drawing/2014/main" id="{82F10247-B297-498F-A454-CB53484E53FD}"/>
                  </a:ext>
                </a:extLst>
              </p:cNvPr>
              <p:cNvSpPr>
                <a:spLocks/>
              </p:cNvSpPr>
              <p:nvPr/>
            </p:nvSpPr>
            <p:spPr bwMode="auto">
              <a:xfrm>
                <a:off x="3673306" y="2299994"/>
                <a:ext cx="129499" cy="145733"/>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4" name="Freeform 188">
                <a:extLst>
                  <a:ext uri="{FF2B5EF4-FFF2-40B4-BE49-F238E27FC236}">
                    <a16:creationId xmlns:a16="http://schemas.microsoft.com/office/drawing/2014/main" id="{AE490318-652D-4FA1-B0D2-95E2F40BBD7F}"/>
                  </a:ext>
                </a:extLst>
              </p:cNvPr>
              <p:cNvSpPr>
                <a:spLocks/>
              </p:cNvSpPr>
              <p:nvPr/>
            </p:nvSpPr>
            <p:spPr bwMode="auto">
              <a:xfrm>
                <a:off x="3526541" y="2104712"/>
                <a:ext cx="89211" cy="2623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5" name="Freeform 189">
                <a:extLst>
                  <a:ext uri="{FF2B5EF4-FFF2-40B4-BE49-F238E27FC236}">
                    <a16:creationId xmlns:a16="http://schemas.microsoft.com/office/drawing/2014/main" id="{04B62C12-7772-4558-8DA6-948112AA8763}"/>
                  </a:ext>
                </a:extLst>
              </p:cNvPr>
              <p:cNvSpPr>
                <a:spLocks/>
              </p:cNvSpPr>
              <p:nvPr/>
            </p:nvSpPr>
            <p:spPr bwMode="auto">
              <a:xfrm>
                <a:off x="3494888" y="1996870"/>
                <a:ext cx="184173" cy="163220"/>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6" name="Freeform 190">
                <a:extLst>
                  <a:ext uri="{FF2B5EF4-FFF2-40B4-BE49-F238E27FC236}">
                    <a16:creationId xmlns:a16="http://schemas.microsoft.com/office/drawing/2014/main" id="{9FCD80DD-A23B-47BA-B1CC-4F967CD3B24D}"/>
                  </a:ext>
                </a:extLst>
              </p:cNvPr>
              <p:cNvSpPr>
                <a:spLocks/>
              </p:cNvSpPr>
              <p:nvPr/>
            </p:nvSpPr>
            <p:spPr bwMode="auto">
              <a:xfrm>
                <a:off x="3529420" y="2145517"/>
                <a:ext cx="77699" cy="55378"/>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7" name="Freeform 191">
                <a:extLst>
                  <a:ext uri="{FF2B5EF4-FFF2-40B4-BE49-F238E27FC236}">
                    <a16:creationId xmlns:a16="http://schemas.microsoft.com/office/drawing/2014/main" id="{B3F0B2EB-B360-459C-8ABC-9B0695CD54B1}"/>
                  </a:ext>
                </a:extLst>
              </p:cNvPr>
              <p:cNvSpPr>
                <a:spLocks/>
              </p:cNvSpPr>
              <p:nvPr/>
            </p:nvSpPr>
            <p:spPr bwMode="auto">
              <a:xfrm>
                <a:off x="3569708" y="2148434"/>
                <a:ext cx="221583" cy="195280"/>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8" name="Freeform 192">
                <a:extLst>
                  <a:ext uri="{FF2B5EF4-FFF2-40B4-BE49-F238E27FC236}">
                    <a16:creationId xmlns:a16="http://schemas.microsoft.com/office/drawing/2014/main" id="{3B403642-EE39-4568-B52B-B92B5E841BF5}"/>
                  </a:ext>
                </a:extLst>
              </p:cNvPr>
              <p:cNvSpPr>
                <a:spLocks/>
              </p:cNvSpPr>
              <p:nvPr/>
            </p:nvSpPr>
            <p:spPr bwMode="auto">
              <a:xfrm>
                <a:off x="4018632" y="2200895"/>
                <a:ext cx="71943" cy="19819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9" name="Freeform 193">
                <a:extLst>
                  <a:ext uri="{FF2B5EF4-FFF2-40B4-BE49-F238E27FC236}">
                    <a16:creationId xmlns:a16="http://schemas.microsoft.com/office/drawing/2014/main" id="{1FD1403E-046D-45FD-A4A0-015D54BBA8A3}"/>
                  </a:ext>
                </a:extLst>
              </p:cNvPr>
              <p:cNvSpPr>
                <a:spLocks/>
              </p:cNvSpPr>
              <p:nvPr/>
            </p:nvSpPr>
            <p:spPr bwMode="auto">
              <a:xfrm>
                <a:off x="3932300" y="2197982"/>
                <a:ext cx="132374" cy="236087"/>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0" name="Freeform 195">
                <a:extLst>
                  <a:ext uri="{FF2B5EF4-FFF2-40B4-BE49-F238E27FC236}">
                    <a16:creationId xmlns:a16="http://schemas.microsoft.com/office/drawing/2014/main" id="{ED98FD26-D3B9-41DE-801D-52B763D1D339}"/>
                  </a:ext>
                </a:extLst>
              </p:cNvPr>
              <p:cNvSpPr>
                <a:spLocks/>
              </p:cNvSpPr>
              <p:nvPr/>
            </p:nvSpPr>
            <p:spPr bwMode="auto">
              <a:xfrm>
                <a:off x="8280527" y="2705127"/>
                <a:ext cx="290648" cy="294377"/>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1" name="Freeform 199">
                <a:extLst>
                  <a:ext uri="{FF2B5EF4-FFF2-40B4-BE49-F238E27FC236}">
                    <a16:creationId xmlns:a16="http://schemas.microsoft.com/office/drawing/2014/main" id="{869E0E09-F62E-4435-8CFA-B20152E65D71}"/>
                  </a:ext>
                </a:extLst>
              </p:cNvPr>
              <p:cNvSpPr>
                <a:spLocks/>
              </p:cNvSpPr>
              <p:nvPr/>
            </p:nvSpPr>
            <p:spPr bwMode="auto">
              <a:xfrm>
                <a:off x="4044532" y="2157175"/>
                <a:ext cx="97843" cy="233170"/>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2" name="Freeform 201">
                <a:extLst>
                  <a:ext uri="{FF2B5EF4-FFF2-40B4-BE49-F238E27FC236}">
                    <a16:creationId xmlns:a16="http://schemas.microsoft.com/office/drawing/2014/main" id="{7E815837-DC72-4A74-AB8D-4752A139FB5E}"/>
                  </a:ext>
                </a:extLst>
              </p:cNvPr>
              <p:cNvSpPr>
                <a:spLocks/>
              </p:cNvSpPr>
              <p:nvPr/>
            </p:nvSpPr>
            <p:spPr bwMode="auto">
              <a:xfrm>
                <a:off x="5287703" y="1192430"/>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3" name="Freeform 202">
                <a:extLst>
                  <a:ext uri="{FF2B5EF4-FFF2-40B4-BE49-F238E27FC236}">
                    <a16:creationId xmlns:a16="http://schemas.microsoft.com/office/drawing/2014/main" id="{9CE516F6-B4DC-4CB8-A1D7-A506F181DC9A}"/>
                  </a:ext>
                </a:extLst>
              </p:cNvPr>
              <p:cNvSpPr>
                <a:spLocks/>
              </p:cNvSpPr>
              <p:nvPr/>
            </p:nvSpPr>
            <p:spPr bwMode="auto">
              <a:xfrm>
                <a:off x="5230150" y="1137053"/>
                <a:ext cx="106477" cy="69952"/>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4" name="Freeform 203">
                <a:extLst>
                  <a:ext uri="{FF2B5EF4-FFF2-40B4-BE49-F238E27FC236}">
                    <a16:creationId xmlns:a16="http://schemas.microsoft.com/office/drawing/2014/main" id="{09A07118-7C18-4AB1-B60A-7ED04DA3649B}"/>
                  </a:ext>
                </a:extLst>
              </p:cNvPr>
              <p:cNvSpPr>
                <a:spLocks/>
              </p:cNvSpPr>
              <p:nvPr/>
            </p:nvSpPr>
            <p:spPr bwMode="auto">
              <a:xfrm>
                <a:off x="5376914" y="1501383"/>
                <a:ext cx="54676" cy="40805"/>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5" name="Freeform 204">
                <a:extLst>
                  <a:ext uri="{FF2B5EF4-FFF2-40B4-BE49-F238E27FC236}">
                    <a16:creationId xmlns:a16="http://schemas.microsoft.com/office/drawing/2014/main" id="{7882C1F5-1D59-4B56-A7D0-2D9A03EF8F94}"/>
                  </a:ext>
                </a:extLst>
              </p:cNvPr>
              <p:cNvSpPr>
                <a:spLocks/>
              </p:cNvSpPr>
              <p:nvPr/>
            </p:nvSpPr>
            <p:spPr bwMode="auto">
              <a:xfrm>
                <a:off x="5270437" y="1116650"/>
                <a:ext cx="146763" cy="119500"/>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6" name="Freeform 215">
                <a:extLst>
                  <a:ext uri="{FF2B5EF4-FFF2-40B4-BE49-F238E27FC236}">
                    <a16:creationId xmlns:a16="http://schemas.microsoft.com/office/drawing/2014/main" id="{C5FFAE4A-F2AB-48BD-938F-2169A85A4A50}"/>
                  </a:ext>
                </a:extLst>
              </p:cNvPr>
              <p:cNvSpPr>
                <a:spLocks/>
              </p:cNvSpPr>
              <p:nvPr/>
            </p:nvSpPr>
            <p:spPr bwMode="auto">
              <a:xfrm>
                <a:off x="4251726" y="1142881"/>
                <a:ext cx="34533" cy="69952"/>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7" name="Freeform 220">
                <a:extLst>
                  <a:ext uri="{FF2B5EF4-FFF2-40B4-BE49-F238E27FC236}">
                    <a16:creationId xmlns:a16="http://schemas.microsoft.com/office/drawing/2014/main" id="{674180A1-4660-4895-9478-B9DFB0954B4C}"/>
                  </a:ext>
                </a:extLst>
              </p:cNvPr>
              <p:cNvSpPr>
                <a:spLocks/>
              </p:cNvSpPr>
              <p:nvPr/>
            </p:nvSpPr>
            <p:spPr bwMode="auto">
              <a:xfrm>
                <a:off x="4551010" y="1102078"/>
                <a:ext cx="51799" cy="90353"/>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8" name="Freeform 225">
                <a:extLst>
                  <a:ext uri="{FF2B5EF4-FFF2-40B4-BE49-F238E27FC236}">
                    <a16:creationId xmlns:a16="http://schemas.microsoft.com/office/drawing/2014/main" id="{269B4540-A04C-4B9D-BEC2-E37A057964F0}"/>
                  </a:ext>
                </a:extLst>
              </p:cNvPr>
              <p:cNvSpPr>
                <a:spLocks/>
              </p:cNvSpPr>
              <p:nvPr/>
            </p:nvSpPr>
            <p:spPr bwMode="auto">
              <a:xfrm>
                <a:off x="4519355" y="737748"/>
                <a:ext cx="71943" cy="2331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9" name="Freeform 233">
                <a:extLst>
                  <a:ext uri="{FF2B5EF4-FFF2-40B4-BE49-F238E27FC236}">
                    <a16:creationId xmlns:a16="http://schemas.microsoft.com/office/drawing/2014/main" id="{D9BE84AE-4D40-495C-A556-C3A8E119910E}"/>
                  </a:ext>
                </a:extLst>
              </p:cNvPr>
              <p:cNvSpPr>
                <a:spLocks/>
              </p:cNvSpPr>
              <p:nvPr/>
            </p:nvSpPr>
            <p:spPr bwMode="auto">
              <a:xfrm>
                <a:off x="4611441" y="691115"/>
                <a:ext cx="253238" cy="14281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0" name="Freeform 237">
                <a:extLst>
                  <a:ext uri="{FF2B5EF4-FFF2-40B4-BE49-F238E27FC236}">
                    <a16:creationId xmlns:a16="http://schemas.microsoft.com/office/drawing/2014/main" id="{1C30EA3C-3659-47F1-B0C1-3BE56E3D99AC}"/>
                  </a:ext>
                </a:extLst>
              </p:cNvPr>
              <p:cNvSpPr>
                <a:spLocks/>
              </p:cNvSpPr>
              <p:nvPr/>
            </p:nvSpPr>
            <p:spPr bwMode="auto">
              <a:xfrm>
                <a:off x="5086265" y="1052528"/>
                <a:ext cx="221583" cy="87440"/>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1" name="Freeform 241">
                <a:extLst>
                  <a:ext uri="{FF2B5EF4-FFF2-40B4-BE49-F238E27FC236}">
                    <a16:creationId xmlns:a16="http://schemas.microsoft.com/office/drawing/2014/main" id="{2A94D7FB-949E-4829-B72C-F13B285BA6F0}"/>
                  </a:ext>
                </a:extLst>
              </p:cNvPr>
              <p:cNvSpPr>
                <a:spLocks/>
              </p:cNvSpPr>
              <p:nvPr/>
            </p:nvSpPr>
            <p:spPr bwMode="auto">
              <a:xfrm>
                <a:off x="5028709" y="1355650"/>
                <a:ext cx="51799" cy="49548"/>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2" name="Freeform 242">
                <a:extLst>
                  <a:ext uri="{FF2B5EF4-FFF2-40B4-BE49-F238E27FC236}">
                    <a16:creationId xmlns:a16="http://schemas.microsoft.com/office/drawing/2014/main" id="{0A59553D-5DFB-4E44-85F6-DF567827FDF4}"/>
                  </a:ext>
                </a:extLst>
              </p:cNvPr>
              <p:cNvSpPr>
                <a:spLocks/>
              </p:cNvSpPr>
              <p:nvPr/>
            </p:nvSpPr>
            <p:spPr bwMode="auto">
              <a:xfrm>
                <a:off x="4740938" y="1113735"/>
                <a:ext cx="86332" cy="61208"/>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3" name="Jordan">
                <a:extLst>
                  <a:ext uri="{FF2B5EF4-FFF2-40B4-BE49-F238E27FC236}">
                    <a16:creationId xmlns:a16="http://schemas.microsoft.com/office/drawing/2014/main" id="{2F22B63A-D510-4D06-93BF-A7E990AFF1BB}"/>
                  </a:ext>
                </a:extLst>
              </p:cNvPr>
              <p:cNvSpPr>
                <a:spLocks/>
              </p:cNvSpPr>
              <p:nvPr/>
            </p:nvSpPr>
            <p:spPr bwMode="auto">
              <a:xfrm>
                <a:off x="5028709" y="1390626"/>
                <a:ext cx="117987" cy="151560"/>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4" name="Saudi Arabia">
                <a:extLst>
                  <a:ext uri="{FF2B5EF4-FFF2-40B4-BE49-F238E27FC236}">
                    <a16:creationId xmlns:a16="http://schemas.microsoft.com/office/drawing/2014/main" id="{319E5CBF-681A-407C-BE4A-D5089CD2CDF5}"/>
                  </a:ext>
                </a:extLst>
              </p:cNvPr>
              <p:cNvSpPr>
                <a:spLocks/>
              </p:cNvSpPr>
              <p:nvPr/>
            </p:nvSpPr>
            <p:spPr bwMode="auto">
              <a:xfrm>
                <a:off x="5040222" y="1437262"/>
                <a:ext cx="638852" cy="600415"/>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5" name="Freeform 251">
                <a:extLst>
                  <a:ext uri="{FF2B5EF4-FFF2-40B4-BE49-F238E27FC236}">
                    <a16:creationId xmlns:a16="http://schemas.microsoft.com/office/drawing/2014/main" id="{A3148025-01BF-4D8A-942A-93857DA9A391}"/>
                  </a:ext>
                </a:extLst>
              </p:cNvPr>
              <p:cNvSpPr>
                <a:spLocks/>
              </p:cNvSpPr>
              <p:nvPr/>
            </p:nvSpPr>
            <p:spPr bwMode="auto">
              <a:xfrm>
                <a:off x="5894900" y="1160370"/>
                <a:ext cx="215828" cy="107842"/>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6" name="Argentina">
                <a:extLst>
                  <a:ext uri="{FF2B5EF4-FFF2-40B4-BE49-F238E27FC236}">
                    <a16:creationId xmlns:a16="http://schemas.microsoft.com/office/drawing/2014/main" id="{D17AC7B8-EF11-4FF2-94EA-E03D06954DC6}"/>
                  </a:ext>
                </a:extLst>
              </p:cNvPr>
              <p:cNvSpPr>
                <a:spLocks/>
              </p:cNvSpPr>
              <p:nvPr/>
            </p:nvSpPr>
            <p:spPr bwMode="auto">
              <a:xfrm>
                <a:off x="2009988" y="3430874"/>
                <a:ext cx="451802" cy="967661"/>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7" name="Australia">
                <a:extLst>
                  <a:ext uri="{FF2B5EF4-FFF2-40B4-BE49-F238E27FC236}">
                    <a16:creationId xmlns:a16="http://schemas.microsoft.com/office/drawing/2014/main" id="{AE1D8807-16F1-4BF8-92D8-33CD0F211ED2}"/>
                  </a:ext>
                </a:extLst>
              </p:cNvPr>
              <p:cNvSpPr>
                <a:spLocks/>
              </p:cNvSpPr>
              <p:nvPr/>
            </p:nvSpPr>
            <p:spPr bwMode="auto">
              <a:xfrm>
                <a:off x="7273328" y="3011164"/>
                <a:ext cx="1231661" cy="1125051"/>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8" name="Austria">
                <a:extLst>
                  <a:ext uri="{FF2B5EF4-FFF2-40B4-BE49-F238E27FC236}">
                    <a16:creationId xmlns:a16="http://schemas.microsoft.com/office/drawing/2014/main" id="{401D211E-3F3C-4C87-9867-19014FACB303}"/>
                  </a:ext>
                </a:extLst>
              </p:cNvPr>
              <p:cNvSpPr>
                <a:spLocks/>
              </p:cNvSpPr>
              <p:nvPr/>
            </p:nvSpPr>
            <p:spPr bwMode="auto">
              <a:xfrm>
                <a:off x="4268992" y="900968"/>
                <a:ext cx="210073" cy="84523"/>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9" name="Belgium">
                <a:extLst>
                  <a:ext uri="{FF2B5EF4-FFF2-40B4-BE49-F238E27FC236}">
                    <a16:creationId xmlns:a16="http://schemas.microsoft.com/office/drawing/2014/main" id="{254C0713-27E1-472F-9C61-7435D097737C}"/>
                  </a:ext>
                </a:extLst>
              </p:cNvPr>
              <p:cNvSpPr>
                <a:spLocks/>
              </p:cNvSpPr>
              <p:nvPr/>
            </p:nvSpPr>
            <p:spPr bwMode="auto">
              <a:xfrm>
                <a:off x="4093454" y="836845"/>
                <a:ext cx="86332" cy="55378"/>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0" name="Brazil">
                <a:extLst>
                  <a:ext uri="{FF2B5EF4-FFF2-40B4-BE49-F238E27FC236}">
                    <a16:creationId xmlns:a16="http://schemas.microsoft.com/office/drawing/2014/main" id="{7F344D73-E301-468D-8A00-E3982B3B216D}"/>
                  </a:ext>
                </a:extLst>
              </p:cNvPr>
              <p:cNvSpPr>
                <a:spLocks/>
              </p:cNvSpPr>
              <p:nvPr/>
            </p:nvSpPr>
            <p:spPr bwMode="auto">
              <a:xfrm>
                <a:off x="1785528" y="2428239"/>
                <a:ext cx="1176985" cy="1407771"/>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1" name="Bulgaria">
                <a:extLst>
                  <a:ext uri="{FF2B5EF4-FFF2-40B4-BE49-F238E27FC236}">
                    <a16:creationId xmlns:a16="http://schemas.microsoft.com/office/drawing/2014/main" id="{BD168202-A33B-4BBF-AC7A-F38CB83D874F}"/>
                  </a:ext>
                </a:extLst>
              </p:cNvPr>
              <p:cNvSpPr>
                <a:spLocks/>
              </p:cNvSpPr>
              <p:nvPr/>
            </p:nvSpPr>
            <p:spPr bwMode="auto">
              <a:xfrm>
                <a:off x="4631585" y="1049615"/>
                <a:ext cx="172663" cy="81610"/>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2" name="Cambodia">
                <a:extLst>
                  <a:ext uri="{FF2B5EF4-FFF2-40B4-BE49-F238E27FC236}">
                    <a16:creationId xmlns:a16="http://schemas.microsoft.com/office/drawing/2014/main" id="{0A0CEE39-AD8E-4C0D-8803-FECE2FF5FC1B}"/>
                  </a:ext>
                </a:extLst>
              </p:cNvPr>
              <p:cNvSpPr>
                <a:spLocks/>
              </p:cNvSpPr>
              <p:nvPr/>
            </p:nvSpPr>
            <p:spPr bwMode="auto">
              <a:xfrm>
                <a:off x="7109299" y="2063907"/>
                <a:ext cx="175540" cy="16904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3" name="Canada">
                <a:extLst>
                  <a:ext uri="{FF2B5EF4-FFF2-40B4-BE49-F238E27FC236}">
                    <a16:creationId xmlns:a16="http://schemas.microsoft.com/office/drawing/2014/main" id="{BAC6A7F1-47E8-48CD-BC26-F6CA4BF6E071}"/>
                  </a:ext>
                </a:extLst>
              </p:cNvPr>
              <p:cNvSpPr>
                <a:spLocks/>
              </p:cNvSpPr>
              <p:nvPr/>
            </p:nvSpPr>
            <p:spPr bwMode="auto">
              <a:xfrm>
                <a:off x="666095" y="350101"/>
                <a:ext cx="1948213" cy="772379"/>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4" name="Chile">
                <a:extLst>
                  <a:ext uri="{FF2B5EF4-FFF2-40B4-BE49-F238E27FC236}">
                    <a16:creationId xmlns:a16="http://schemas.microsoft.com/office/drawing/2014/main" id="{E71344E5-B1F4-4F4B-B992-B9F6FE34A026}"/>
                  </a:ext>
                </a:extLst>
              </p:cNvPr>
              <p:cNvSpPr>
                <a:spLocks/>
              </p:cNvSpPr>
              <p:nvPr/>
            </p:nvSpPr>
            <p:spPr bwMode="auto">
              <a:xfrm>
                <a:off x="1923657" y="3285141"/>
                <a:ext cx="351083" cy="1151281"/>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5" name="China">
                <a:extLst>
                  <a:ext uri="{FF2B5EF4-FFF2-40B4-BE49-F238E27FC236}">
                    <a16:creationId xmlns:a16="http://schemas.microsoft.com/office/drawing/2014/main" id="{A3345340-EF92-433B-94BB-C0534D32C00E}"/>
                  </a:ext>
                </a:extLst>
              </p:cNvPr>
              <p:cNvSpPr>
                <a:spLocks/>
              </p:cNvSpPr>
              <p:nvPr/>
            </p:nvSpPr>
            <p:spPr bwMode="auto">
              <a:xfrm>
                <a:off x="6064688" y="769810"/>
                <a:ext cx="1516555" cy="1092989"/>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6" name="Costa Rica">
                <a:extLst>
                  <a:ext uri="{FF2B5EF4-FFF2-40B4-BE49-F238E27FC236}">
                    <a16:creationId xmlns:a16="http://schemas.microsoft.com/office/drawing/2014/main" id="{FFF7DB7A-1A66-42C9-9E49-19EB959E3E77}"/>
                  </a:ext>
                </a:extLst>
              </p:cNvPr>
              <p:cNvSpPr>
                <a:spLocks/>
              </p:cNvSpPr>
              <p:nvPr/>
            </p:nvSpPr>
            <p:spPr bwMode="auto">
              <a:xfrm>
                <a:off x="1420056" y="2212554"/>
                <a:ext cx="103598" cy="104927"/>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7" name="Colombia">
                <a:extLst>
                  <a:ext uri="{FF2B5EF4-FFF2-40B4-BE49-F238E27FC236}">
                    <a16:creationId xmlns:a16="http://schemas.microsoft.com/office/drawing/2014/main" id="{54BC93D6-F730-4B1D-A70A-A17CF2CA480C}"/>
                  </a:ext>
                </a:extLst>
              </p:cNvPr>
              <p:cNvSpPr>
                <a:spLocks/>
              </p:cNvSpPr>
              <p:nvPr/>
            </p:nvSpPr>
            <p:spPr bwMode="auto">
              <a:xfrm>
                <a:off x="1612863" y="2157175"/>
                <a:ext cx="365470" cy="620819"/>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8" name="Croatia and Slovenia">
                <a:extLst>
                  <a:ext uri="{FF2B5EF4-FFF2-40B4-BE49-F238E27FC236}">
                    <a16:creationId xmlns:a16="http://schemas.microsoft.com/office/drawing/2014/main" id="{4C8D7052-4F8F-40C2-AB57-0157A7F766CA}"/>
                  </a:ext>
                </a:extLst>
              </p:cNvPr>
              <p:cNvSpPr>
                <a:spLocks/>
              </p:cNvSpPr>
              <p:nvPr/>
            </p:nvSpPr>
            <p:spPr bwMode="auto">
              <a:xfrm>
                <a:off x="4381225" y="970918"/>
                <a:ext cx="279138" cy="183622"/>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9" name="Czech Republic">
                <a:extLst>
                  <a:ext uri="{FF2B5EF4-FFF2-40B4-BE49-F238E27FC236}">
                    <a16:creationId xmlns:a16="http://schemas.microsoft.com/office/drawing/2014/main" id="{13940A86-8A23-49A3-B86D-91601701CD20}"/>
                  </a:ext>
                </a:extLst>
              </p:cNvPr>
              <p:cNvSpPr>
                <a:spLocks/>
              </p:cNvSpPr>
              <p:nvPr/>
            </p:nvSpPr>
            <p:spPr bwMode="auto">
              <a:xfrm>
                <a:off x="4335181" y="845588"/>
                <a:ext cx="181297" cy="78695"/>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0" name="Denmark">
                <a:extLst>
                  <a:ext uri="{FF2B5EF4-FFF2-40B4-BE49-F238E27FC236}">
                    <a16:creationId xmlns:a16="http://schemas.microsoft.com/office/drawing/2014/main" id="{2F8407CA-B0EE-42B4-A93D-E3ACD5E274C1}"/>
                  </a:ext>
                </a:extLst>
              </p:cNvPr>
              <p:cNvSpPr>
                <a:spLocks/>
              </p:cNvSpPr>
              <p:nvPr/>
            </p:nvSpPr>
            <p:spPr bwMode="auto">
              <a:xfrm>
                <a:off x="4220071" y="673623"/>
                <a:ext cx="103598" cy="7578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1" name="Estonia">
                <a:extLst>
                  <a:ext uri="{FF2B5EF4-FFF2-40B4-BE49-F238E27FC236}">
                    <a16:creationId xmlns:a16="http://schemas.microsoft.com/office/drawing/2014/main" id="{271B3883-A046-4133-BE01-50665707AB9F}"/>
                  </a:ext>
                </a:extLst>
              </p:cNvPr>
              <p:cNvSpPr>
                <a:spLocks/>
              </p:cNvSpPr>
              <p:nvPr/>
            </p:nvSpPr>
            <p:spPr bwMode="auto">
              <a:xfrm>
                <a:off x="4597052" y="626991"/>
                <a:ext cx="106477" cy="43720"/>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2" name="Finland">
                <a:extLst>
                  <a:ext uri="{FF2B5EF4-FFF2-40B4-BE49-F238E27FC236}">
                    <a16:creationId xmlns:a16="http://schemas.microsoft.com/office/drawing/2014/main" id="{8DD81200-81B0-4181-B28D-FAA6089BD182}"/>
                  </a:ext>
                </a:extLst>
              </p:cNvPr>
              <p:cNvSpPr>
                <a:spLocks/>
              </p:cNvSpPr>
              <p:nvPr/>
            </p:nvSpPr>
            <p:spPr bwMode="auto">
              <a:xfrm>
                <a:off x="4476189" y="390906"/>
                <a:ext cx="270504" cy="233170"/>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3" name="France">
                <a:extLst>
                  <a:ext uri="{FF2B5EF4-FFF2-40B4-BE49-F238E27FC236}">
                    <a16:creationId xmlns:a16="http://schemas.microsoft.com/office/drawing/2014/main" id="{C4B9BA0D-0055-4F17-8A14-D03B360B9DEC}"/>
                  </a:ext>
                </a:extLst>
              </p:cNvPr>
              <p:cNvSpPr>
                <a:spLocks/>
              </p:cNvSpPr>
              <p:nvPr/>
            </p:nvSpPr>
            <p:spPr bwMode="auto">
              <a:xfrm>
                <a:off x="3909279" y="851420"/>
                <a:ext cx="319426" cy="253573"/>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4" name="Germany">
                <a:extLst>
                  <a:ext uri="{FF2B5EF4-FFF2-40B4-BE49-F238E27FC236}">
                    <a16:creationId xmlns:a16="http://schemas.microsoft.com/office/drawing/2014/main" id="{08D4E1BA-CE32-4BD3-B5D1-849002C4DEDB}"/>
                  </a:ext>
                </a:extLst>
              </p:cNvPr>
              <p:cNvSpPr>
                <a:spLocks/>
              </p:cNvSpPr>
              <p:nvPr/>
            </p:nvSpPr>
            <p:spPr bwMode="auto">
              <a:xfrm>
                <a:off x="4174029" y="746491"/>
                <a:ext cx="230217" cy="209853"/>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5" name="Greece">
                <a:extLst>
                  <a:ext uri="{FF2B5EF4-FFF2-40B4-BE49-F238E27FC236}">
                    <a16:creationId xmlns:a16="http://schemas.microsoft.com/office/drawing/2014/main" id="{D3C27C2D-53CA-4BFF-AA0C-F1CB0131C268}"/>
                  </a:ext>
                </a:extLst>
              </p:cNvPr>
              <p:cNvSpPr>
                <a:spLocks/>
              </p:cNvSpPr>
              <p:nvPr/>
            </p:nvSpPr>
            <p:spPr bwMode="auto">
              <a:xfrm>
                <a:off x="4585543" y="1122480"/>
                <a:ext cx="164029" cy="171963"/>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6" name="Hungary">
                <a:extLst>
                  <a:ext uri="{FF2B5EF4-FFF2-40B4-BE49-F238E27FC236}">
                    <a16:creationId xmlns:a16="http://schemas.microsoft.com/office/drawing/2014/main" id="{5BC4799E-4070-409F-A550-47718D17DBE9}"/>
                  </a:ext>
                </a:extLst>
              </p:cNvPr>
              <p:cNvSpPr>
                <a:spLocks/>
              </p:cNvSpPr>
              <p:nvPr/>
            </p:nvSpPr>
            <p:spPr bwMode="auto">
              <a:xfrm>
                <a:off x="4453167" y="912626"/>
                <a:ext cx="161152" cy="90353"/>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7" name="Iceland">
                <a:extLst>
                  <a:ext uri="{FF2B5EF4-FFF2-40B4-BE49-F238E27FC236}">
                    <a16:creationId xmlns:a16="http://schemas.microsoft.com/office/drawing/2014/main" id="{028960A4-56B7-4106-AA2A-857762FA11AE}"/>
                  </a:ext>
                </a:extLst>
              </p:cNvPr>
              <p:cNvSpPr>
                <a:spLocks/>
              </p:cNvSpPr>
              <p:nvPr/>
            </p:nvSpPr>
            <p:spPr bwMode="auto">
              <a:xfrm>
                <a:off x="3468991" y="466686"/>
                <a:ext cx="230217" cy="72865"/>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8" name="India">
                <a:extLst>
                  <a:ext uri="{FF2B5EF4-FFF2-40B4-BE49-F238E27FC236}">
                    <a16:creationId xmlns:a16="http://schemas.microsoft.com/office/drawing/2014/main" id="{6B626D3E-F50F-4C91-B85F-80C87E2068B7}"/>
                  </a:ext>
                </a:extLst>
              </p:cNvPr>
              <p:cNvSpPr>
                <a:spLocks/>
              </p:cNvSpPr>
              <p:nvPr/>
            </p:nvSpPr>
            <p:spPr bwMode="auto">
              <a:xfrm>
                <a:off x="6027278" y="1303186"/>
                <a:ext cx="846048" cy="1014294"/>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9" name="Indonesia">
                <a:extLst>
                  <a:ext uri="{FF2B5EF4-FFF2-40B4-BE49-F238E27FC236}">
                    <a16:creationId xmlns:a16="http://schemas.microsoft.com/office/drawing/2014/main" id="{251D7324-DD11-407A-B306-1FD1B9C2CD5A}"/>
                  </a:ext>
                </a:extLst>
              </p:cNvPr>
              <p:cNvSpPr>
                <a:spLocks/>
              </p:cNvSpPr>
              <p:nvPr/>
            </p:nvSpPr>
            <p:spPr bwMode="auto">
              <a:xfrm>
                <a:off x="6904979" y="2402005"/>
                <a:ext cx="1398568" cy="600415"/>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0" name="Iraq">
                <a:extLst>
                  <a:ext uri="{FF2B5EF4-FFF2-40B4-BE49-F238E27FC236}">
                    <a16:creationId xmlns:a16="http://schemas.microsoft.com/office/drawing/2014/main" id="{679D525F-93C4-4CC5-A016-C96C3F87B327}"/>
                  </a:ext>
                </a:extLst>
              </p:cNvPr>
              <p:cNvSpPr>
                <a:spLocks/>
              </p:cNvSpPr>
              <p:nvPr/>
            </p:nvSpPr>
            <p:spPr bwMode="auto">
              <a:xfrm>
                <a:off x="5129431" y="1256553"/>
                <a:ext cx="313671" cy="271062"/>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1" name="Ireland">
                <a:extLst>
                  <a:ext uri="{FF2B5EF4-FFF2-40B4-BE49-F238E27FC236}">
                    <a16:creationId xmlns:a16="http://schemas.microsoft.com/office/drawing/2014/main" id="{98EB92F4-BACE-4601-B21B-54DFBCAD2F04}"/>
                  </a:ext>
                </a:extLst>
              </p:cNvPr>
              <p:cNvSpPr>
                <a:spLocks/>
              </p:cNvSpPr>
              <p:nvPr/>
            </p:nvSpPr>
            <p:spPr bwMode="auto">
              <a:xfrm>
                <a:off x="3771149" y="729005"/>
                <a:ext cx="109355" cy="102012"/>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2" name="Israel">
                <a:extLst>
                  <a:ext uri="{FF2B5EF4-FFF2-40B4-BE49-F238E27FC236}">
                    <a16:creationId xmlns:a16="http://schemas.microsoft.com/office/drawing/2014/main" id="{D0E88FE3-E87D-4769-B9CA-C7DC38B4B0B7}"/>
                  </a:ext>
                </a:extLst>
              </p:cNvPr>
              <p:cNvSpPr>
                <a:spLocks/>
              </p:cNvSpPr>
              <p:nvPr/>
            </p:nvSpPr>
            <p:spPr bwMode="auto">
              <a:xfrm>
                <a:off x="5011444" y="1405200"/>
                <a:ext cx="43167" cy="116585"/>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3" name="Italy">
                <a:extLst>
                  <a:ext uri="{FF2B5EF4-FFF2-40B4-BE49-F238E27FC236}">
                    <a16:creationId xmlns:a16="http://schemas.microsoft.com/office/drawing/2014/main" id="{91C66EBE-5BB4-485E-AD56-88A82578210F}"/>
                  </a:ext>
                </a:extLst>
              </p:cNvPr>
              <p:cNvSpPr>
                <a:spLocks/>
              </p:cNvSpPr>
              <p:nvPr/>
            </p:nvSpPr>
            <p:spPr bwMode="auto">
              <a:xfrm>
                <a:off x="4205684" y="968003"/>
                <a:ext cx="325181" cy="311865"/>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4" name="Japan">
                <a:extLst>
                  <a:ext uri="{FF2B5EF4-FFF2-40B4-BE49-F238E27FC236}">
                    <a16:creationId xmlns:a16="http://schemas.microsoft.com/office/drawing/2014/main" id="{94A9640D-F02D-4594-A56A-D8CB93E257B8}"/>
                  </a:ext>
                </a:extLst>
              </p:cNvPr>
              <p:cNvSpPr>
                <a:spLocks/>
              </p:cNvSpPr>
              <p:nvPr/>
            </p:nvSpPr>
            <p:spPr bwMode="auto">
              <a:xfrm>
                <a:off x="7702105" y="1005895"/>
                <a:ext cx="273382" cy="46051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5" name="Kazakhstan">
                <a:extLst>
                  <a:ext uri="{FF2B5EF4-FFF2-40B4-BE49-F238E27FC236}">
                    <a16:creationId xmlns:a16="http://schemas.microsoft.com/office/drawing/2014/main" id="{8CB920B6-CC0A-4B75-8741-CD8AED2BDDBB}"/>
                  </a:ext>
                </a:extLst>
              </p:cNvPr>
              <p:cNvSpPr>
                <a:spLocks/>
              </p:cNvSpPr>
              <p:nvPr/>
            </p:nvSpPr>
            <p:spPr bwMode="auto">
              <a:xfrm>
                <a:off x="5256048" y="726088"/>
                <a:ext cx="1061876" cy="44302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6" name="Latvia">
                <a:extLst>
                  <a:ext uri="{FF2B5EF4-FFF2-40B4-BE49-F238E27FC236}">
                    <a16:creationId xmlns:a16="http://schemas.microsoft.com/office/drawing/2014/main" id="{713D7E8E-FD01-4D96-A559-8C92CEDE3D72}"/>
                  </a:ext>
                </a:extLst>
              </p:cNvPr>
              <p:cNvSpPr>
                <a:spLocks/>
              </p:cNvSpPr>
              <p:nvPr/>
            </p:nvSpPr>
            <p:spPr bwMode="auto">
              <a:xfrm>
                <a:off x="4548131" y="661966"/>
                <a:ext cx="164029" cy="61208"/>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7" name="Lithuania">
                <a:extLst>
                  <a:ext uri="{FF2B5EF4-FFF2-40B4-BE49-F238E27FC236}">
                    <a16:creationId xmlns:a16="http://schemas.microsoft.com/office/drawing/2014/main" id="{EC5D5A29-3DAF-4DCB-B4B1-570C7426D471}"/>
                  </a:ext>
                </a:extLst>
              </p:cNvPr>
              <p:cNvSpPr>
                <a:spLocks/>
              </p:cNvSpPr>
              <p:nvPr/>
            </p:nvSpPr>
            <p:spPr bwMode="auto">
              <a:xfrm>
                <a:off x="4551010" y="705686"/>
                <a:ext cx="135253" cy="67037"/>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8" name="Luxembourg">
                <a:extLst>
                  <a:ext uri="{FF2B5EF4-FFF2-40B4-BE49-F238E27FC236}">
                    <a16:creationId xmlns:a16="http://schemas.microsoft.com/office/drawing/2014/main" id="{18893FDB-10D0-4EB6-A72A-CA949C4259FE}"/>
                  </a:ext>
                </a:extLst>
              </p:cNvPr>
              <p:cNvSpPr>
                <a:spLocks/>
              </p:cNvSpPr>
              <p:nvPr/>
            </p:nvSpPr>
            <p:spPr bwMode="auto">
              <a:xfrm>
                <a:off x="4168272" y="880565"/>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9" name="Malaysia">
                <a:extLst>
                  <a:ext uri="{FF2B5EF4-FFF2-40B4-BE49-F238E27FC236}">
                    <a16:creationId xmlns:a16="http://schemas.microsoft.com/office/drawing/2014/main" id="{9B7309D0-5F95-4F87-B2E3-55AF7498C381}"/>
                  </a:ext>
                </a:extLst>
              </p:cNvPr>
              <p:cNvSpPr>
                <a:spLocks/>
              </p:cNvSpPr>
              <p:nvPr/>
            </p:nvSpPr>
            <p:spPr bwMode="auto">
              <a:xfrm>
                <a:off x="7057498" y="2343714"/>
                <a:ext cx="587189" cy="233170"/>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0" name="Mexico">
                <a:extLst>
                  <a:ext uri="{FF2B5EF4-FFF2-40B4-BE49-F238E27FC236}">
                    <a16:creationId xmlns:a16="http://schemas.microsoft.com/office/drawing/2014/main" id="{FC1E92E2-4835-4243-94CD-94E2C7E5E8F6}"/>
                  </a:ext>
                </a:extLst>
              </p:cNvPr>
              <p:cNvSpPr>
                <a:spLocks/>
              </p:cNvSpPr>
              <p:nvPr/>
            </p:nvSpPr>
            <p:spPr bwMode="auto">
              <a:xfrm>
                <a:off x="680484" y="1434347"/>
                <a:ext cx="771227" cy="641220"/>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1" name="Netherlands">
                <a:extLst>
                  <a:ext uri="{FF2B5EF4-FFF2-40B4-BE49-F238E27FC236}">
                    <a16:creationId xmlns:a16="http://schemas.microsoft.com/office/drawing/2014/main" id="{E6111DB9-0B60-4563-B9AC-22548B9E3D60}"/>
                  </a:ext>
                </a:extLst>
              </p:cNvPr>
              <p:cNvSpPr>
                <a:spLocks/>
              </p:cNvSpPr>
              <p:nvPr/>
            </p:nvSpPr>
            <p:spPr bwMode="auto">
              <a:xfrm>
                <a:off x="4122230" y="787296"/>
                <a:ext cx="77699" cy="69952"/>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2" name="New Zealand">
                <a:extLst>
                  <a:ext uri="{FF2B5EF4-FFF2-40B4-BE49-F238E27FC236}">
                    <a16:creationId xmlns:a16="http://schemas.microsoft.com/office/drawing/2014/main" id="{E0F71043-05E6-4B2D-88F7-0D37E5ACAB5F}"/>
                  </a:ext>
                </a:extLst>
              </p:cNvPr>
              <p:cNvSpPr>
                <a:spLocks/>
              </p:cNvSpPr>
              <p:nvPr/>
            </p:nvSpPr>
            <p:spPr bwMode="auto">
              <a:xfrm>
                <a:off x="8473334" y="3818518"/>
                <a:ext cx="555398" cy="402220"/>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3" name="Norway">
                <a:extLst>
                  <a:ext uri="{FF2B5EF4-FFF2-40B4-BE49-F238E27FC236}">
                    <a16:creationId xmlns:a16="http://schemas.microsoft.com/office/drawing/2014/main" id="{09A31F14-80B9-413D-AA58-978AC4B921F1}"/>
                  </a:ext>
                </a:extLst>
              </p:cNvPr>
              <p:cNvSpPr>
                <a:spLocks/>
              </p:cNvSpPr>
              <p:nvPr/>
            </p:nvSpPr>
            <p:spPr bwMode="auto">
              <a:xfrm>
                <a:off x="4133741" y="370503"/>
                <a:ext cx="546765" cy="300207"/>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4" name="Peru">
                <a:extLst>
                  <a:ext uri="{FF2B5EF4-FFF2-40B4-BE49-F238E27FC236}">
                    <a16:creationId xmlns:a16="http://schemas.microsoft.com/office/drawing/2014/main" id="{560C6D99-37F6-4000-9FF5-56D39B442357}"/>
                  </a:ext>
                </a:extLst>
              </p:cNvPr>
              <p:cNvSpPr>
                <a:spLocks/>
              </p:cNvSpPr>
              <p:nvPr/>
            </p:nvSpPr>
            <p:spPr bwMode="auto">
              <a:xfrm>
                <a:off x="1546675" y="2635177"/>
                <a:ext cx="414390" cy="667452"/>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5" name="Philippines">
                <a:extLst>
                  <a:ext uri="{FF2B5EF4-FFF2-40B4-BE49-F238E27FC236}">
                    <a16:creationId xmlns:a16="http://schemas.microsoft.com/office/drawing/2014/main" id="{70D71F38-D3A6-4B5D-8E16-D16F404DA1E2}"/>
                  </a:ext>
                </a:extLst>
              </p:cNvPr>
              <p:cNvSpPr>
                <a:spLocks/>
              </p:cNvSpPr>
              <p:nvPr/>
            </p:nvSpPr>
            <p:spPr bwMode="auto">
              <a:xfrm>
                <a:off x="7566853" y="1906517"/>
                <a:ext cx="293525" cy="495489"/>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6" name="Poland">
                <a:extLst>
                  <a:ext uri="{FF2B5EF4-FFF2-40B4-BE49-F238E27FC236}">
                    <a16:creationId xmlns:a16="http://schemas.microsoft.com/office/drawing/2014/main" id="{9D0CB76E-28AD-49B3-AF1F-53FC8450BBC9}"/>
                  </a:ext>
                </a:extLst>
              </p:cNvPr>
              <p:cNvSpPr>
                <a:spLocks/>
              </p:cNvSpPr>
              <p:nvPr/>
            </p:nvSpPr>
            <p:spPr bwMode="auto">
              <a:xfrm>
                <a:off x="4378347" y="746491"/>
                <a:ext cx="264750" cy="151560"/>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7" name="Portugal">
                <a:extLst>
                  <a:ext uri="{FF2B5EF4-FFF2-40B4-BE49-F238E27FC236}">
                    <a16:creationId xmlns:a16="http://schemas.microsoft.com/office/drawing/2014/main" id="{3295CFDC-CA25-4D0C-8CFF-5CF825AC6D3E}"/>
                  </a:ext>
                </a:extLst>
              </p:cNvPr>
              <p:cNvSpPr>
                <a:spLocks/>
              </p:cNvSpPr>
              <p:nvPr/>
            </p:nvSpPr>
            <p:spPr bwMode="auto">
              <a:xfrm>
                <a:off x="3768271" y="1119565"/>
                <a:ext cx="80575" cy="163220"/>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8" name="Qatar">
                <a:extLst>
                  <a:ext uri="{FF2B5EF4-FFF2-40B4-BE49-F238E27FC236}">
                    <a16:creationId xmlns:a16="http://schemas.microsoft.com/office/drawing/2014/main" id="{D2CC74B3-FD5A-47B8-9C56-B6EA88F9A960}"/>
                  </a:ext>
                </a:extLst>
              </p:cNvPr>
              <p:cNvSpPr>
                <a:spLocks/>
              </p:cNvSpPr>
              <p:nvPr/>
            </p:nvSpPr>
            <p:spPr bwMode="auto">
              <a:xfrm>
                <a:off x="5515043" y="1650028"/>
                <a:ext cx="34533" cy="466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9" name="Romania">
                <a:extLst>
                  <a:ext uri="{FF2B5EF4-FFF2-40B4-BE49-F238E27FC236}">
                    <a16:creationId xmlns:a16="http://schemas.microsoft.com/office/drawing/2014/main" id="{2C27E791-E61B-4469-962C-81C1E843924B}"/>
                  </a:ext>
                </a:extLst>
              </p:cNvPr>
              <p:cNvSpPr>
                <a:spLocks/>
              </p:cNvSpPr>
              <p:nvPr/>
            </p:nvSpPr>
            <p:spPr bwMode="auto">
              <a:xfrm>
                <a:off x="4571154" y="921370"/>
                <a:ext cx="253238" cy="145733"/>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0" name="Russia">
                <a:extLst>
                  <a:ext uri="{FF2B5EF4-FFF2-40B4-BE49-F238E27FC236}">
                    <a16:creationId xmlns:a16="http://schemas.microsoft.com/office/drawing/2014/main" id="{E87A5AEF-ACB9-4C5F-B251-F7638117BC74}"/>
                  </a:ext>
                </a:extLst>
              </p:cNvPr>
              <p:cNvSpPr>
                <a:spLocks/>
              </p:cNvSpPr>
              <p:nvPr/>
            </p:nvSpPr>
            <p:spPr bwMode="auto">
              <a:xfrm>
                <a:off x="4657485" y="277236"/>
                <a:ext cx="3646063" cy="851074"/>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1" name="Slovakia">
                <a:extLst>
                  <a:ext uri="{FF2B5EF4-FFF2-40B4-BE49-F238E27FC236}">
                    <a16:creationId xmlns:a16="http://schemas.microsoft.com/office/drawing/2014/main" id="{6087C980-47F0-4A9D-B55F-5CD94A0A860D}"/>
                  </a:ext>
                </a:extLst>
              </p:cNvPr>
              <p:cNvSpPr>
                <a:spLocks/>
              </p:cNvSpPr>
              <p:nvPr/>
            </p:nvSpPr>
            <p:spPr bwMode="auto">
              <a:xfrm>
                <a:off x="4479067" y="883478"/>
                <a:ext cx="129499" cy="58293"/>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2" name="South Africa">
                <a:extLst>
                  <a:ext uri="{FF2B5EF4-FFF2-40B4-BE49-F238E27FC236}">
                    <a16:creationId xmlns:a16="http://schemas.microsoft.com/office/drawing/2014/main" id="{CE90348E-98EF-433D-98B1-FCC832C8560D}"/>
                  </a:ext>
                </a:extLst>
              </p:cNvPr>
              <p:cNvSpPr>
                <a:spLocks/>
              </p:cNvSpPr>
              <p:nvPr/>
            </p:nvSpPr>
            <p:spPr bwMode="auto">
              <a:xfrm>
                <a:off x="4490577" y="3445446"/>
                <a:ext cx="492089" cy="44594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3" name="South Korea">
                <a:extLst>
                  <a:ext uri="{FF2B5EF4-FFF2-40B4-BE49-F238E27FC236}">
                    <a16:creationId xmlns:a16="http://schemas.microsoft.com/office/drawing/2014/main" id="{A73979F7-52EB-404F-B00D-C80D7A4AB594}"/>
                  </a:ext>
                </a:extLst>
              </p:cNvPr>
              <p:cNvSpPr>
                <a:spLocks/>
              </p:cNvSpPr>
              <p:nvPr/>
            </p:nvSpPr>
            <p:spPr bwMode="auto">
              <a:xfrm>
                <a:off x="7538077" y="1212833"/>
                <a:ext cx="120864" cy="157392"/>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4" name="Spain">
                <a:extLst>
                  <a:ext uri="{FF2B5EF4-FFF2-40B4-BE49-F238E27FC236}">
                    <a16:creationId xmlns:a16="http://schemas.microsoft.com/office/drawing/2014/main" id="{5CF79F6B-7F8C-40B0-8995-1994C25D0AD4}"/>
                  </a:ext>
                </a:extLst>
              </p:cNvPr>
              <p:cNvSpPr>
                <a:spLocks/>
              </p:cNvSpPr>
              <p:nvPr/>
            </p:nvSpPr>
            <p:spPr bwMode="auto">
              <a:xfrm>
                <a:off x="3782662" y="1070015"/>
                <a:ext cx="497844" cy="239000"/>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5" name="Sweden">
                <a:extLst>
                  <a:ext uri="{FF2B5EF4-FFF2-40B4-BE49-F238E27FC236}">
                    <a16:creationId xmlns:a16="http://schemas.microsoft.com/office/drawing/2014/main" id="{930C28D8-DE3D-422B-95E1-601628D5BDBA}"/>
                  </a:ext>
                </a:extLst>
              </p:cNvPr>
              <p:cNvSpPr>
                <a:spLocks/>
              </p:cNvSpPr>
              <p:nvPr/>
            </p:nvSpPr>
            <p:spPr bwMode="auto">
              <a:xfrm>
                <a:off x="4283383" y="420053"/>
                <a:ext cx="279138" cy="31478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6" name="Switzerland">
                <a:extLst>
                  <a:ext uri="{FF2B5EF4-FFF2-40B4-BE49-F238E27FC236}">
                    <a16:creationId xmlns:a16="http://schemas.microsoft.com/office/drawing/2014/main" id="{D4243847-D153-48CF-90DE-211547EF451F}"/>
                  </a:ext>
                </a:extLst>
              </p:cNvPr>
              <p:cNvSpPr>
                <a:spLocks/>
              </p:cNvSpPr>
              <p:nvPr/>
            </p:nvSpPr>
            <p:spPr bwMode="auto">
              <a:xfrm>
                <a:off x="4179785" y="947602"/>
                <a:ext cx="115109" cy="52463"/>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7" name="Taiwan">
                <a:extLst>
                  <a:ext uri="{FF2B5EF4-FFF2-40B4-BE49-F238E27FC236}">
                    <a16:creationId xmlns:a16="http://schemas.microsoft.com/office/drawing/2014/main" id="{9C83FBEF-CE29-407C-A464-B50205CF3704}"/>
                  </a:ext>
                </a:extLst>
              </p:cNvPr>
              <p:cNvSpPr>
                <a:spLocks/>
              </p:cNvSpPr>
              <p:nvPr/>
            </p:nvSpPr>
            <p:spPr bwMode="auto">
              <a:xfrm>
                <a:off x="7555343" y="1687920"/>
                <a:ext cx="46044" cy="11367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8" name="Thailand">
                <a:extLst>
                  <a:ext uri="{FF2B5EF4-FFF2-40B4-BE49-F238E27FC236}">
                    <a16:creationId xmlns:a16="http://schemas.microsoft.com/office/drawing/2014/main" id="{39440B40-1001-4CA4-BD99-349D936C467F}"/>
                  </a:ext>
                </a:extLst>
              </p:cNvPr>
              <p:cNvSpPr>
                <a:spLocks/>
              </p:cNvSpPr>
              <p:nvPr/>
            </p:nvSpPr>
            <p:spPr bwMode="auto">
              <a:xfrm>
                <a:off x="6928003" y="1862799"/>
                <a:ext cx="279138" cy="524633"/>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9" name="Turkey">
                <a:extLst>
                  <a:ext uri="{FF2B5EF4-FFF2-40B4-BE49-F238E27FC236}">
                    <a16:creationId xmlns:a16="http://schemas.microsoft.com/office/drawing/2014/main" id="{353B106B-CC92-417A-B47B-FC1F3AB10AF2}"/>
                  </a:ext>
                </a:extLst>
              </p:cNvPr>
              <p:cNvSpPr>
                <a:spLocks/>
              </p:cNvSpPr>
              <p:nvPr/>
            </p:nvSpPr>
            <p:spPr bwMode="auto">
              <a:xfrm>
                <a:off x="4758206" y="1113735"/>
                <a:ext cx="538133" cy="195280"/>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0" name="UAE">
                <a:extLst>
                  <a:ext uri="{FF2B5EF4-FFF2-40B4-BE49-F238E27FC236}">
                    <a16:creationId xmlns:a16="http://schemas.microsoft.com/office/drawing/2014/main" id="{BD73E4C1-8465-4888-A9CF-2507784C8012}"/>
                  </a:ext>
                </a:extLst>
              </p:cNvPr>
              <p:cNvSpPr>
                <a:spLocks/>
              </p:cNvSpPr>
              <p:nvPr/>
            </p:nvSpPr>
            <p:spPr bwMode="auto">
              <a:xfrm>
                <a:off x="5546698" y="1650028"/>
                <a:ext cx="149642" cy="14864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1" name="Ukraine">
                <a:extLst>
                  <a:ext uri="{FF2B5EF4-FFF2-40B4-BE49-F238E27FC236}">
                    <a16:creationId xmlns:a16="http://schemas.microsoft.com/office/drawing/2014/main" id="{6FA513E8-7A2F-4DF8-9250-55E9EBF87AAB}"/>
                  </a:ext>
                </a:extLst>
              </p:cNvPr>
              <p:cNvSpPr>
                <a:spLocks/>
              </p:cNvSpPr>
              <p:nvPr/>
            </p:nvSpPr>
            <p:spPr bwMode="auto">
              <a:xfrm>
                <a:off x="4605687" y="790212"/>
                <a:ext cx="463313" cy="250658"/>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2" name="United Kingdom">
                <a:extLst>
                  <a:ext uri="{FF2B5EF4-FFF2-40B4-BE49-F238E27FC236}">
                    <a16:creationId xmlns:a16="http://schemas.microsoft.com/office/drawing/2014/main" id="{490E8740-1FF8-4228-8E71-9C139A7A78CB}"/>
                  </a:ext>
                </a:extLst>
              </p:cNvPr>
              <p:cNvSpPr>
                <a:spLocks/>
              </p:cNvSpPr>
              <p:nvPr/>
            </p:nvSpPr>
            <p:spPr bwMode="auto">
              <a:xfrm>
                <a:off x="3840214" y="647395"/>
                <a:ext cx="218707" cy="224425"/>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3" name="United States">
                <a:extLst>
                  <a:ext uri="{FF2B5EF4-FFF2-40B4-BE49-F238E27FC236}">
                    <a16:creationId xmlns:a16="http://schemas.microsoft.com/office/drawing/2014/main" id="{BD53760F-64B6-4257-AF15-8B59C0FC25D2}"/>
                  </a:ext>
                </a:extLst>
              </p:cNvPr>
              <p:cNvSpPr>
                <a:spLocks/>
              </p:cNvSpPr>
              <p:nvPr/>
            </p:nvSpPr>
            <p:spPr bwMode="auto">
              <a:xfrm>
                <a:off x="-44700" y="376333"/>
                <a:ext cx="2293537" cy="131450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4" name="Vietnam">
                <a:extLst>
                  <a:ext uri="{FF2B5EF4-FFF2-40B4-BE49-F238E27FC236}">
                    <a16:creationId xmlns:a16="http://schemas.microsoft.com/office/drawing/2014/main" id="{50D1D608-52F6-4C97-8F73-DFDD4C89D8D5}"/>
                  </a:ext>
                </a:extLst>
              </p:cNvPr>
              <p:cNvSpPr>
                <a:spLocks/>
              </p:cNvSpPr>
              <p:nvPr/>
            </p:nvSpPr>
            <p:spPr bwMode="auto">
              <a:xfrm>
                <a:off x="7025845" y="1757872"/>
                <a:ext cx="305037" cy="530464"/>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5" name="Venezuela">
                <a:extLst>
                  <a:ext uri="{FF2B5EF4-FFF2-40B4-BE49-F238E27FC236}">
                    <a16:creationId xmlns:a16="http://schemas.microsoft.com/office/drawing/2014/main" id="{2A8DD263-7D9D-4D02-8E5E-03EFB541D867}"/>
                  </a:ext>
                </a:extLst>
              </p:cNvPr>
              <p:cNvSpPr>
                <a:spLocks/>
              </p:cNvSpPr>
              <p:nvPr/>
            </p:nvSpPr>
            <p:spPr bwMode="auto">
              <a:xfrm>
                <a:off x="1797037" y="2163005"/>
                <a:ext cx="408635" cy="43428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6" name="Freeform 19">
                <a:extLst>
                  <a:ext uri="{FF2B5EF4-FFF2-40B4-BE49-F238E27FC236}">
                    <a16:creationId xmlns:a16="http://schemas.microsoft.com/office/drawing/2014/main" id="{BD17DBD7-2E12-44E3-A946-7F9AF383733A}"/>
                  </a:ext>
                </a:extLst>
              </p:cNvPr>
              <p:cNvSpPr>
                <a:spLocks/>
              </p:cNvSpPr>
              <p:nvPr/>
            </p:nvSpPr>
            <p:spPr bwMode="auto">
              <a:xfrm>
                <a:off x="2379116" y="2411153"/>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7" name="Freeform 19">
                <a:extLst>
                  <a:ext uri="{FF2B5EF4-FFF2-40B4-BE49-F238E27FC236}">
                    <a16:creationId xmlns:a16="http://schemas.microsoft.com/office/drawing/2014/main" id="{4BB034E7-EE23-4B16-A6E2-CF82B3A021E2}"/>
                  </a:ext>
                </a:extLst>
              </p:cNvPr>
              <p:cNvSpPr>
                <a:spLocks/>
              </p:cNvSpPr>
              <p:nvPr/>
            </p:nvSpPr>
            <p:spPr bwMode="auto">
              <a:xfrm>
                <a:off x="2361069" y="2402004"/>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8" name="Montenegro">
                <a:extLst>
                  <a:ext uri="{FF2B5EF4-FFF2-40B4-BE49-F238E27FC236}">
                    <a16:creationId xmlns:a16="http://schemas.microsoft.com/office/drawing/2014/main" id="{B5D02FA2-30DE-42E8-B4AC-17AA92F016DD}"/>
                  </a:ext>
                </a:extLst>
              </p:cNvPr>
              <p:cNvSpPr>
                <a:spLocks/>
              </p:cNvSpPr>
              <p:nvPr/>
            </p:nvSpPr>
            <p:spPr bwMode="auto">
              <a:xfrm>
                <a:off x="4538451" y="1071507"/>
                <a:ext cx="43312" cy="49219"/>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3175">
                <a:solidFill>
                  <a:schemeClr val="bg1">
                    <a:lumMod val="65000"/>
                  </a:schemeClr>
                </a:solidFill>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9" name="Monaco">
                <a:extLst>
                  <a:ext uri="{FF2B5EF4-FFF2-40B4-BE49-F238E27FC236}">
                    <a16:creationId xmlns:a16="http://schemas.microsoft.com/office/drawing/2014/main" id="{824F1344-EC98-4ADE-B27D-CB2DE0122D25}"/>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0" name="Eritrea">
                <a:extLst>
                  <a:ext uri="{FF2B5EF4-FFF2-40B4-BE49-F238E27FC236}">
                    <a16:creationId xmlns:a16="http://schemas.microsoft.com/office/drawing/2014/main" id="{1486D40A-2E33-4D8B-9ED3-F1291AA3DEFC}"/>
                  </a:ext>
                </a:extLst>
              </p:cNvPr>
              <p:cNvSpPr>
                <a:spLocks/>
              </p:cNvSpPr>
              <p:nvPr/>
            </p:nvSpPr>
            <p:spPr bwMode="auto">
              <a:xfrm>
                <a:off x="5119735" y="1935791"/>
                <a:ext cx="230217" cy="2254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1" name="Djibouti">
                <a:extLst>
                  <a:ext uri="{FF2B5EF4-FFF2-40B4-BE49-F238E27FC236}">
                    <a16:creationId xmlns:a16="http://schemas.microsoft.com/office/drawing/2014/main" id="{4FEFC675-224A-478E-998F-4E5B388895C2}"/>
                  </a:ext>
                </a:extLst>
              </p:cNvPr>
              <p:cNvSpPr/>
              <p:nvPr/>
            </p:nvSpPr>
            <p:spPr bwMode="auto">
              <a:xfrm>
                <a:off x="5298153" y="2136594"/>
                <a:ext cx="51797" cy="64428"/>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w="3175">
                <a:solidFill>
                  <a:schemeClr val="bg1">
                    <a:lumMod val="6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70" tIns="34985" rIns="69970" bIns="34985" numCol="1" rtlCol="0" anchor="ctr" anchorCtr="0" compatLnSpc="1">
                <a:prstTxWarp prst="textNoShape">
                  <a:avLst/>
                </a:prstTxWarp>
              </a:bodyPr>
              <a:lstStyle/>
              <a:p>
                <a:pPr algn="ctr" defTabSz="699496"/>
                <a:endParaRPr lang="en-US" sz="1734">
                  <a:solidFill>
                    <a:srgbClr val="FFFFFF">
                      <a:alpha val="98824"/>
                    </a:srgbClr>
                  </a:solidFill>
                  <a:ea typeface="Segoe UI" pitchFamily="34" charset="0"/>
                  <a:cs typeface="Segoe UI" pitchFamily="34" charset="0"/>
                </a:endParaRPr>
              </a:p>
            </p:txBody>
          </p:sp>
          <p:sp>
            <p:nvSpPr>
              <p:cNvPr id="192" name="Luxembourg">
                <a:extLst>
                  <a:ext uri="{FF2B5EF4-FFF2-40B4-BE49-F238E27FC236}">
                    <a16:creationId xmlns:a16="http://schemas.microsoft.com/office/drawing/2014/main" id="{CAF87507-AA4B-4E23-9439-125E57B26AB4}"/>
                  </a:ext>
                </a:extLst>
              </p:cNvPr>
              <p:cNvSpPr>
                <a:spLocks/>
              </p:cNvSpPr>
              <p:nvPr/>
            </p:nvSpPr>
            <p:spPr bwMode="auto">
              <a:xfrm>
                <a:off x="4169347" y="88069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3" name="Bahrain">
                <a:extLst>
                  <a:ext uri="{FF2B5EF4-FFF2-40B4-BE49-F238E27FC236}">
                    <a16:creationId xmlns:a16="http://schemas.microsoft.com/office/drawing/2014/main" id="{1DA5CD77-A8C4-4F94-8CCE-2FAF46F9E5CB}"/>
                  </a:ext>
                </a:extLst>
              </p:cNvPr>
              <p:cNvSpPr>
                <a:spLocks/>
              </p:cNvSpPr>
              <p:nvPr/>
            </p:nvSpPr>
            <p:spPr bwMode="auto">
              <a:xfrm rot="16200000">
                <a:off x="5502349" y="1633111"/>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4" name="Bahrain">
                <a:extLst>
                  <a:ext uri="{FF2B5EF4-FFF2-40B4-BE49-F238E27FC236}">
                    <a16:creationId xmlns:a16="http://schemas.microsoft.com/office/drawing/2014/main" id="{E513D691-52EA-448E-BCDD-761C95360768}"/>
                  </a:ext>
                </a:extLst>
              </p:cNvPr>
              <p:cNvSpPr>
                <a:spLocks/>
              </p:cNvSpPr>
              <p:nvPr/>
            </p:nvSpPr>
            <p:spPr bwMode="auto">
              <a:xfrm rot="16200000">
                <a:off x="5502365" y="1633125"/>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5" name="Bosnia and Herzegovina">
                <a:extLst>
                  <a:ext uri="{FF2B5EF4-FFF2-40B4-BE49-F238E27FC236}">
                    <a16:creationId xmlns:a16="http://schemas.microsoft.com/office/drawing/2014/main" id="{9B8A84C9-CE24-4756-8243-28C3D8419B9E}"/>
                  </a:ext>
                </a:extLst>
              </p:cNvPr>
              <p:cNvSpPr>
                <a:spLocks/>
              </p:cNvSpPr>
              <p:nvPr/>
            </p:nvSpPr>
            <p:spPr bwMode="auto">
              <a:xfrm>
                <a:off x="4483596" y="1021179"/>
                <a:ext cx="85946" cy="84616"/>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3175" cap="flat">
                <a:solidFill>
                  <a:schemeClr val="bg1">
                    <a:lumMod val="65000"/>
                  </a:schemeClr>
                </a:solidFill>
                <a:prstDash val="solid"/>
                <a:miter lim="800000"/>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6" name="Andora">
                <a:extLst>
                  <a:ext uri="{FF2B5EF4-FFF2-40B4-BE49-F238E27FC236}">
                    <a16:creationId xmlns:a16="http://schemas.microsoft.com/office/drawing/2014/main" id="{2B5B3D83-ABB7-4E8B-96A6-1A2641BCA4B7}"/>
                  </a:ext>
                </a:extLst>
              </p:cNvPr>
              <p:cNvSpPr>
                <a:spLocks/>
              </p:cNvSpPr>
              <p:nvPr/>
            </p:nvSpPr>
            <p:spPr bwMode="auto">
              <a:xfrm>
                <a:off x="4044877" y="1093875"/>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nvGrpSpPr>
              <p:cNvPr id="197" name="Group 196">
                <a:extLst>
                  <a:ext uri="{FF2B5EF4-FFF2-40B4-BE49-F238E27FC236}">
                    <a16:creationId xmlns:a16="http://schemas.microsoft.com/office/drawing/2014/main" id="{5231961C-3E02-4028-B953-1D01D8EEEB2C}"/>
                  </a:ext>
                </a:extLst>
              </p:cNvPr>
              <p:cNvGrpSpPr/>
              <p:nvPr/>
            </p:nvGrpSpPr>
            <p:grpSpPr>
              <a:xfrm>
                <a:off x="1512142" y="915540"/>
                <a:ext cx="7171265" cy="3558773"/>
                <a:chOff x="1512124" y="915545"/>
                <a:chExt cx="7171182" cy="3558792"/>
              </a:xfrm>
              <a:grpFill/>
            </p:grpSpPr>
            <p:grpSp>
              <p:nvGrpSpPr>
                <p:cNvPr id="206" name="Group 205">
                  <a:extLst>
                    <a:ext uri="{FF2B5EF4-FFF2-40B4-BE49-F238E27FC236}">
                      <a16:creationId xmlns:a16="http://schemas.microsoft.com/office/drawing/2014/main" id="{3D401497-82F9-407C-8B06-8F0B29547222}"/>
                    </a:ext>
                  </a:extLst>
                </p:cNvPr>
                <p:cNvGrpSpPr/>
                <p:nvPr/>
              </p:nvGrpSpPr>
              <p:grpSpPr>
                <a:xfrm>
                  <a:off x="2214278" y="4398555"/>
                  <a:ext cx="172663" cy="75782"/>
                  <a:chOff x="2214278" y="4398555"/>
                  <a:chExt cx="172663" cy="75782"/>
                </a:xfrm>
                <a:grpFill/>
              </p:grpSpPr>
              <p:sp>
                <p:nvSpPr>
                  <p:cNvPr id="219" name="Freeform 8">
                    <a:extLst>
                      <a:ext uri="{FF2B5EF4-FFF2-40B4-BE49-F238E27FC236}">
                        <a16:creationId xmlns:a16="http://schemas.microsoft.com/office/drawing/2014/main" id="{5DE5E230-340E-418A-8E91-93FC9ADBCA72}"/>
                      </a:ext>
                    </a:extLst>
                  </p:cNvPr>
                  <p:cNvSpPr>
                    <a:spLocks/>
                  </p:cNvSpPr>
                  <p:nvPr/>
                </p:nvSpPr>
                <p:spPr bwMode="auto">
                  <a:xfrm>
                    <a:off x="2274710" y="4407300"/>
                    <a:ext cx="112231" cy="58294"/>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0" name="Freeform 24">
                    <a:extLst>
                      <a:ext uri="{FF2B5EF4-FFF2-40B4-BE49-F238E27FC236}">
                        <a16:creationId xmlns:a16="http://schemas.microsoft.com/office/drawing/2014/main" id="{0D4CE4BF-ED93-4702-BBC2-A0008F0254A8}"/>
                      </a:ext>
                    </a:extLst>
                  </p:cNvPr>
                  <p:cNvSpPr>
                    <a:spLocks/>
                  </p:cNvSpPr>
                  <p:nvPr/>
                </p:nvSpPr>
                <p:spPr bwMode="auto">
                  <a:xfrm>
                    <a:off x="2214278" y="4398555"/>
                    <a:ext cx="89209" cy="7578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207" name="Freeform 652">
                  <a:extLst>
                    <a:ext uri="{FF2B5EF4-FFF2-40B4-BE49-F238E27FC236}">
                      <a16:creationId xmlns:a16="http://schemas.microsoft.com/office/drawing/2014/main" id="{58BD11A4-0460-4A49-A5A7-F9FB6CEF01C7}"/>
                    </a:ext>
                  </a:extLst>
                </p:cNvPr>
                <p:cNvSpPr>
                  <a:spLocks/>
                </p:cNvSpPr>
                <p:nvPr/>
              </p:nvSpPr>
              <p:spPr bwMode="auto">
                <a:xfrm>
                  <a:off x="4674696" y="1769539"/>
                  <a:ext cx="500717" cy="702431"/>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8" name="Freeform 133">
                  <a:extLst>
                    <a:ext uri="{FF2B5EF4-FFF2-40B4-BE49-F238E27FC236}">
                      <a16:creationId xmlns:a16="http://schemas.microsoft.com/office/drawing/2014/main" id="{3380FB70-860E-4ECF-90E5-8688141AAE3A}"/>
                    </a:ext>
                  </a:extLst>
                </p:cNvPr>
                <p:cNvSpPr>
                  <a:spLocks/>
                </p:cNvSpPr>
                <p:nvPr/>
              </p:nvSpPr>
              <p:spPr bwMode="auto">
                <a:xfrm>
                  <a:off x="8622874" y="2722631"/>
                  <a:ext cx="60432" cy="67037"/>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9" name="Freeform 179">
                  <a:extLst>
                    <a:ext uri="{FF2B5EF4-FFF2-40B4-BE49-F238E27FC236}">
                      <a16:creationId xmlns:a16="http://schemas.microsoft.com/office/drawing/2014/main" id="{C7BE4541-F14F-4366-A373-C6635DE19A1A}"/>
                    </a:ext>
                  </a:extLst>
                </p:cNvPr>
                <p:cNvSpPr>
                  <a:spLocks/>
                </p:cNvSpPr>
                <p:nvPr/>
              </p:nvSpPr>
              <p:spPr bwMode="auto">
                <a:xfrm>
                  <a:off x="7448781" y="1078767"/>
                  <a:ext cx="132373" cy="166136"/>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0" name="Freeform 239">
                  <a:extLst>
                    <a:ext uri="{FF2B5EF4-FFF2-40B4-BE49-F238E27FC236}">
                      <a16:creationId xmlns:a16="http://schemas.microsoft.com/office/drawing/2014/main" id="{8F8D5F43-789A-4230-99F0-FA8DD11DA1C2}"/>
                    </a:ext>
                  </a:extLst>
                </p:cNvPr>
                <p:cNvSpPr>
                  <a:spLocks/>
                </p:cNvSpPr>
                <p:nvPr/>
              </p:nvSpPr>
              <p:spPr bwMode="auto">
                <a:xfrm>
                  <a:off x="4738005" y="915545"/>
                  <a:ext cx="86331" cy="93269"/>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nvGrpSpPr>
                <p:cNvPr id="211" name="Group 210">
                  <a:extLst>
                    <a:ext uri="{FF2B5EF4-FFF2-40B4-BE49-F238E27FC236}">
                      <a16:creationId xmlns:a16="http://schemas.microsoft.com/office/drawing/2014/main" id="{5AF2F2A9-69C8-4DCB-BBD3-30EB58CE6F7D}"/>
                    </a:ext>
                  </a:extLst>
                </p:cNvPr>
                <p:cNvGrpSpPr/>
                <p:nvPr/>
              </p:nvGrpSpPr>
              <p:grpSpPr>
                <a:xfrm>
                  <a:off x="4993334" y="1259476"/>
                  <a:ext cx="225243" cy="163221"/>
                  <a:chOff x="4993334" y="1259476"/>
                  <a:chExt cx="225243" cy="163221"/>
                </a:xfrm>
                <a:grpFill/>
              </p:grpSpPr>
              <p:sp>
                <p:nvSpPr>
                  <p:cNvPr id="217" name="Freeform 243">
                    <a:extLst>
                      <a:ext uri="{FF2B5EF4-FFF2-40B4-BE49-F238E27FC236}">
                        <a16:creationId xmlns:a16="http://schemas.microsoft.com/office/drawing/2014/main" id="{FFC6B824-9670-4D46-B001-CFB63B71BE83}"/>
                      </a:ext>
                    </a:extLst>
                  </p:cNvPr>
                  <p:cNvSpPr>
                    <a:spLocks/>
                  </p:cNvSpPr>
                  <p:nvPr/>
                </p:nvSpPr>
                <p:spPr bwMode="auto">
                  <a:xfrm>
                    <a:off x="5034406" y="1259476"/>
                    <a:ext cx="184171" cy="163221"/>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8" name="Cyprus">
                    <a:extLst>
                      <a:ext uri="{FF2B5EF4-FFF2-40B4-BE49-F238E27FC236}">
                        <a16:creationId xmlns:a16="http://schemas.microsoft.com/office/drawing/2014/main" id="{2378DD69-9E95-4561-99CE-8E75B0B19BBC}"/>
                      </a:ext>
                    </a:extLst>
                  </p:cNvPr>
                  <p:cNvSpPr>
                    <a:spLocks/>
                  </p:cNvSpPr>
                  <p:nvPr/>
                </p:nvSpPr>
                <p:spPr bwMode="auto">
                  <a:xfrm>
                    <a:off x="4993334" y="1318250"/>
                    <a:ext cx="25987" cy="878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nvGrpSpPr>
                <p:cNvPr id="212" name="Group 211">
                  <a:extLst>
                    <a:ext uri="{FF2B5EF4-FFF2-40B4-BE49-F238E27FC236}">
                      <a16:creationId xmlns:a16="http://schemas.microsoft.com/office/drawing/2014/main" id="{B28768AD-0BEB-4CEF-AE56-8B45F0C68A61}"/>
                    </a:ext>
                  </a:extLst>
                </p:cNvPr>
                <p:cNvGrpSpPr/>
                <p:nvPr/>
              </p:nvGrpSpPr>
              <p:grpSpPr>
                <a:xfrm>
                  <a:off x="1512124" y="1713987"/>
                  <a:ext cx="555394" cy="230430"/>
                  <a:chOff x="1512124" y="1713987"/>
                  <a:chExt cx="555394" cy="230430"/>
                </a:xfrm>
                <a:grpFill/>
              </p:grpSpPr>
              <p:sp>
                <p:nvSpPr>
                  <p:cNvPr id="213" name="Freeform 34">
                    <a:extLst>
                      <a:ext uri="{FF2B5EF4-FFF2-40B4-BE49-F238E27FC236}">
                        <a16:creationId xmlns:a16="http://schemas.microsoft.com/office/drawing/2014/main" id="{F593FB65-611C-4872-B93D-0A96D327464B}"/>
                      </a:ext>
                    </a:extLst>
                  </p:cNvPr>
                  <p:cNvSpPr>
                    <a:spLocks/>
                  </p:cNvSpPr>
                  <p:nvPr/>
                </p:nvSpPr>
                <p:spPr bwMode="auto">
                  <a:xfrm>
                    <a:off x="1512124" y="1754965"/>
                    <a:ext cx="316545" cy="12533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4" name="Freeform 36">
                    <a:extLst>
                      <a:ext uri="{FF2B5EF4-FFF2-40B4-BE49-F238E27FC236}">
                        <a16:creationId xmlns:a16="http://schemas.microsoft.com/office/drawing/2014/main" id="{BCB8F07F-080F-4072-9CD3-6AC85AB78594}"/>
                      </a:ext>
                    </a:extLst>
                  </p:cNvPr>
                  <p:cNvSpPr>
                    <a:spLocks/>
                  </p:cNvSpPr>
                  <p:nvPr/>
                </p:nvSpPr>
                <p:spPr bwMode="auto">
                  <a:xfrm>
                    <a:off x="2018597" y="1929845"/>
                    <a:ext cx="48921" cy="14572"/>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5" name="Freeform 252">
                    <a:extLst>
                      <a:ext uri="{FF2B5EF4-FFF2-40B4-BE49-F238E27FC236}">
                        <a16:creationId xmlns:a16="http://schemas.microsoft.com/office/drawing/2014/main" id="{785F4820-6511-48C2-AE55-3E85A0941EFD}"/>
                      </a:ext>
                    </a:extLst>
                  </p:cNvPr>
                  <p:cNvSpPr>
                    <a:spLocks/>
                  </p:cNvSpPr>
                  <p:nvPr/>
                </p:nvSpPr>
                <p:spPr bwMode="auto">
                  <a:xfrm>
                    <a:off x="1561045" y="1807430"/>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6" name="Bahamas">
                    <a:extLst>
                      <a:ext uri="{FF2B5EF4-FFF2-40B4-BE49-F238E27FC236}">
                        <a16:creationId xmlns:a16="http://schemas.microsoft.com/office/drawing/2014/main" id="{43949861-ABF0-472F-834A-171676D2A6C9}"/>
                      </a:ext>
                    </a:extLst>
                  </p:cNvPr>
                  <p:cNvSpPr>
                    <a:spLocks/>
                  </p:cNvSpPr>
                  <p:nvPr/>
                </p:nvSpPr>
                <p:spPr bwMode="auto">
                  <a:xfrm rot="9136277">
                    <a:off x="1734403" y="1713987"/>
                    <a:ext cx="17326" cy="32061"/>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sp>
            <p:nvSpPr>
              <p:cNvPr id="198" name="Liechtenstein">
                <a:extLst>
                  <a:ext uri="{FF2B5EF4-FFF2-40B4-BE49-F238E27FC236}">
                    <a16:creationId xmlns:a16="http://schemas.microsoft.com/office/drawing/2014/main" id="{467DD65C-83CD-4E77-B694-EC3C8793431D}"/>
                  </a:ext>
                </a:extLst>
              </p:cNvPr>
              <p:cNvSpPr>
                <a:spLocks/>
              </p:cNvSpPr>
              <p:nvPr/>
            </p:nvSpPr>
            <p:spPr bwMode="auto">
              <a:xfrm>
                <a:off x="4265944" y="949829"/>
                <a:ext cx="8663"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9" name="Luxembourg">
                <a:extLst>
                  <a:ext uri="{FF2B5EF4-FFF2-40B4-BE49-F238E27FC236}">
                    <a16:creationId xmlns:a16="http://schemas.microsoft.com/office/drawing/2014/main" id="{9D98CEE4-C8FD-4224-8AE9-C7944103D92A}"/>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0" name="Monaco">
                <a:extLst>
                  <a:ext uri="{FF2B5EF4-FFF2-40B4-BE49-F238E27FC236}">
                    <a16:creationId xmlns:a16="http://schemas.microsoft.com/office/drawing/2014/main" id="{CA6EDE22-244B-4DF5-8FD0-B9E3DDB211BF}"/>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1" name="Timor-Leste">
                <a:extLst>
                  <a:ext uri="{FF2B5EF4-FFF2-40B4-BE49-F238E27FC236}">
                    <a16:creationId xmlns:a16="http://schemas.microsoft.com/office/drawing/2014/main" id="{BA8B5E8C-B166-41D6-A558-9768EC1480E6}"/>
                  </a:ext>
                </a:extLst>
              </p:cNvPr>
              <p:cNvSpPr>
                <a:spLocks/>
              </p:cNvSpPr>
              <p:nvPr/>
            </p:nvSpPr>
            <p:spPr bwMode="auto">
              <a:xfrm>
                <a:off x="7775933" y="2944298"/>
                <a:ext cx="10528" cy="7624"/>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317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2" name="Timor-Leste">
                <a:extLst>
                  <a:ext uri="{FF2B5EF4-FFF2-40B4-BE49-F238E27FC236}">
                    <a16:creationId xmlns:a16="http://schemas.microsoft.com/office/drawing/2014/main" id="{36733E14-DA92-466F-8DFD-3DC36CA4693C}"/>
                  </a:ext>
                </a:extLst>
              </p:cNvPr>
              <p:cNvSpPr>
                <a:spLocks/>
              </p:cNvSpPr>
              <p:nvPr/>
            </p:nvSpPr>
            <p:spPr bwMode="auto">
              <a:xfrm>
                <a:off x="7800747" y="2907708"/>
                <a:ext cx="78204" cy="38115"/>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317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3" name="Luxembourg">
                <a:extLst>
                  <a:ext uri="{FF2B5EF4-FFF2-40B4-BE49-F238E27FC236}">
                    <a16:creationId xmlns:a16="http://schemas.microsoft.com/office/drawing/2014/main" id="{E32E9F19-3EBC-4D52-BE80-F1C209471E8E}"/>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73" tIns="34987" rIns="69973" bIns="34987" rtlCol="0" anchor="ctr"/>
              <a:lstStyle/>
              <a:p>
                <a:pPr algn="ctr" defTabSz="931976"/>
                <a:endParaRPr lang="en-US" sz="918">
                  <a:solidFill>
                    <a:srgbClr val="FFFFFF">
                      <a:alpha val="99000"/>
                    </a:srgbClr>
                  </a:solidFill>
                </a:endParaRPr>
              </a:p>
            </p:txBody>
          </p:sp>
          <p:sp>
            <p:nvSpPr>
              <p:cNvPr id="204" name="Azerbaijan">
                <a:extLst>
                  <a:ext uri="{FF2B5EF4-FFF2-40B4-BE49-F238E27FC236}">
                    <a16:creationId xmlns:a16="http://schemas.microsoft.com/office/drawing/2014/main" id="{D01F9044-F9B9-4F2A-A565-309531D62307}"/>
                  </a:ext>
                </a:extLst>
              </p:cNvPr>
              <p:cNvSpPr>
                <a:spLocks/>
              </p:cNvSpPr>
              <p:nvPr/>
            </p:nvSpPr>
            <p:spPr bwMode="auto">
              <a:xfrm>
                <a:off x="5288777" y="1192559"/>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5" name="Freeform 154">
                <a:extLst>
                  <a:ext uri="{FF2B5EF4-FFF2-40B4-BE49-F238E27FC236}">
                    <a16:creationId xmlns:a16="http://schemas.microsoft.com/office/drawing/2014/main" id="{D8016F34-1C90-4886-9CF3-0CB57EBDB5A8}"/>
                  </a:ext>
                </a:extLst>
              </p:cNvPr>
              <p:cNvSpPr>
                <a:spLocks/>
              </p:cNvSpPr>
              <p:nvPr/>
            </p:nvSpPr>
            <p:spPr bwMode="auto">
              <a:xfrm>
                <a:off x="7477335" y="2399262"/>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6" name="Freeform 200">
              <a:extLst>
                <a:ext uri="{FF2B5EF4-FFF2-40B4-BE49-F238E27FC236}">
                  <a16:creationId xmlns:a16="http://schemas.microsoft.com/office/drawing/2014/main" id="{1C1FDEA1-870D-43B4-8D29-4416CF5F8B96}"/>
                </a:ext>
              </a:extLst>
            </p:cNvPr>
            <p:cNvSpPr>
              <a:spLocks/>
            </p:cNvSpPr>
            <p:nvPr/>
          </p:nvSpPr>
          <p:spPr bwMode="auto">
            <a:xfrm>
              <a:off x="3126131" y="2813009"/>
              <a:ext cx="354481" cy="282217"/>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3" name="Oval 2">
            <a:extLst>
              <a:ext uri="{FF2B5EF4-FFF2-40B4-BE49-F238E27FC236}">
                <a16:creationId xmlns:a16="http://schemas.microsoft.com/office/drawing/2014/main" id="{BA57859F-AF56-4905-BA70-7A3D74419ACD}"/>
              </a:ext>
            </a:extLst>
          </p:cNvPr>
          <p:cNvSpPr/>
          <p:nvPr/>
        </p:nvSpPr>
        <p:spPr bwMode="auto">
          <a:xfrm>
            <a:off x="2265122" y="2860095"/>
            <a:ext cx="395205" cy="395205"/>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A782DFA3-020E-46D2-8A19-F96EEF566AA4}"/>
              </a:ext>
            </a:extLst>
          </p:cNvPr>
          <p:cNvSpPr/>
          <p:nvPr/>
        </p:nvSpPr>
        <p:spPr bwMode="auto">
          <a:xfrm>
            <a:off x="2357347" y="2381960"/>
            <a:ext cx="335773" cy="335773"/>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a:extLst>
              <a:ext uri="{FF2B5EF4-FFF2-40B4-BE49-F238E27FC236}">
                <a16:creationId xmlns:a16="http://schemas.microsoft.com/office/drawing/2014/main" id="{C7295802-CDEF-408F-9DAF-5580971E4799}"/>
              </a:ext>
            </a:extLst>
          </p:cNvPr>
          <p:cNvSpPr/>
          <p:nvPr/>
        </p:nvSpPr>
        <p:spPr bwMode="auto">
          <a:xfrm>
            <a:off x="5728775" y="2140972"/>
            <a:ext cx="305248" cy="305248"/>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Oval 442">
            <a:extLst>
              <a:ext uri="{FF2B5EF4-FFF2-40B4-BE49-F238E27FC236}">
                <a16:creationId xmlns:a16="http://schemas.microsoft.com/office/drawing/2014/main" id="{52F49463-E393-4EC1-953C-60B954B20179}"/>
              </a:ext>
            </a:extLst>
          </p:cNvPr>
          <p:cNvSpPr/>
          <p:nvPr/>
        </p:nvSpPr>
        <p:spPr bwMode="auto">
          <a:xfrm>
            <a:off x="2598302" y="2512498"/>
            <a:ext cx="277498" cy="277498"/>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4" name="Oval 443">
            <a:extLst>
              <a:ext uri="{FF2B5EF4-FFF2-40B4-BE49-F238E27FC236}">
                <a16:creationId xmlns:a16="http://schemas.microsoft.com/office/drawing/2014/main" id="{39532B1D-DC39-4038-BA82-258941A33EE2}"/>
              </a:ext>
            </a:extLst>
          </p:cNvPr>
          <p:cNvSpPr/>
          <p:nvPr/>
        </p:nvSpPr>
        <p:spPr bwMode="auto">
          <a:xfrm>
            <a:off x="3870859" y="5368783"/>
            <a:ext cx="252271" cy="252271"/>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3" name="Oval 662">
            <a:extLst>
              <a:ext uri="{FF2B5EF4-FFF2-40B4-BE49-F238E27FC236}">
                <a16:creationId xmlns:a16="http://schemas.microsoft.com/office/drawing/2014/main" id="{55BCB957-6146-4AF6-A01E-D9C1608FA76E}"/>
              </a:ext>
            </a:extLst>
          </p:cNvPr>
          <p:cNvSpPr/>
          <p:nvPr/>
        </p:nvSpPr>
        <p:spPr bwMode="auto">
          <a:xfrm>
            <a:off x="8624075" y="3797998"/>
            <a:ext cx="229337" cy="229337"/>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4" name="Oval 663">
            <a:extLst>
              <a:ext uri="{FF2B5EF4-FFF2-40B4-BE49-F238E27FC236}">
                <a16:creationId xmlns:a16="http://schemas.microsoft.com/office/drawing/2014/main" id="{108AC601-C5E5-40AA-B30E-19898886A196}"/>
              </a:ext>
            </a:extLst>
          </p:cNvPr>
          <p:cNvSpPr/>
          <p:nvPr/>
        </p:nvSpPr>
        <p:spPr bwMode="auto">
          <a:xfrm>
            <a:off x="10997472" y="5709658"/>
            <a:ext cx="229337" cy="229337"/>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5" name="Oval 664">
            <a:extLst>
              <a:ext uri="{FF2B5EF4-FFF2-40B4-BE49-F238E27FC236}">
                <a16:creationId xmlns:a16="http://schemas.microsoft.com/office/drawing/2014/main" id="{1CA68EE3-395A-4FBF-B6AE-FA129F372E87}"/>
              </a:ext>
            </a:extLst>
          </p:cNvPr>
          <p:cNvSpPr/>
          <p:nvPr/>
        </p:nvSpPr>
        <p:spPr bwMode="auto">
          <a:xfrm>
            <a:off x="9782084" y="3311928"/>
            <a:ext cx="229337" cy="229337"/>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6" name="Oval 665">
            <a:extLst>
              <a:ext uri="{FF2B5EF4-FFF2-40B4-BE49-F238E27FC236}">
                <a16:creationId xmlns:a16="http://schemas.microsoft.com/office/drawing/2014/main" id="{04252F9C-6F6B-4E9A-BB88-133275A24E29}"/>
              </a:ext>
            </a:extLst>
          </p:cNvPr>
          <p:cNvSpPr/>
          <p:nvPr/>
        </p:nvSpPr>
        <p:spPr bwMode="auto">
          <a:xfrm>
            <a:off x="2979269" y="2341515"/>
            <a:ext cx="229337" cy="229337"/>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7" name="Oval 666">
            <a:extLst>
              <a:ext uri="{FF2B5EF4-FFF2-40B4-BE49-F238E27FC236}">
                <a16:creationId xmlns:a16="http://schemas.microsoft.com/office/drawing/2014/main" id="{1B3CDE2B-22FE-4C9B-858D-FDDBA835D511}"/>
              </a:ext>
            </a:extLst>
          </p:cNvPr>
          <p:cNvSpPr/>
          <p:nvPr/>
        </p:nvSpPr>
        <p:spPr bwMode="auto">
          <a:xfrm>
            <a:off x="1425186" y="2639072"/>
            <a:ext cx="189535" cy="189535"/>
          </a:xfrm>
          <a:prstGeom prst="ellipse">
            <a:avLst/>
          </a:prstGeom>
          <a:noFill/>
          <a:ln w="57150">
            <a:solidFill>
              <a:srgbClr val="2560E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523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1573F-C914-4AEB-B07D-ADFA2F019FEA}"/>
              </a:ext>
            </a:extLst>
          </p:cNvPr>
          <p:cNvSpPr>
            <a:spLocks noGrp="1"/>
          </p:cNvSpPr>
          <p:nvPr>
            <p:ph type="title"/>
          </p:nvPr>
        </p:nvSpPr>
        <p:spPr>
          <a:xfrm>
            <a:off x="467184" y="466301"/>
            <a:ext cx="11502107" cy="1366523"/>
          </a:xfrm>
        </p:spPr>
        <p:txBody>
          <a:bodyPr>
            <a:noAutofit/>
          </a:bodyPr>
          <a:lstStyle/>
          <a:p>
            <a:r>
              <a:rPr lang="en-US" sz="4488"/>
              <a:t>Segoe UI is the font that’s used for </a:t>
            </a:r>
            <a:br>
              <a:rPr lang="en-US" sz="4488"/>
            </a:br>
            <a:r>
              <a:rPr lang="en-US" sz="4488"/>
              <a:t>on-screen and digital executions</a:t>
            </a:r>
          </a:p>
        </p:txBody>
      </p:sp>
      <p:sp>
        <p:nvSpPr>
          <p:cNvPr id="7" name="Content Placeholder 6">
            <a:extLst>
              <a:ext uri="{FF2B5EF4-FFF2-40B4-BE49-F238E27FC236}">
                <a16:creationId xmlns:a16="http://schemas.microsoft.com/office/drawing/2014/main" id="{C98320B9-A724-45AB-B0E8-6098814174DA}"/>
              </a:ext>
            </a:extLst>
          </p:cNvPr>
          <p:cNvSpPr>
            <a:spLocks noGrp="1"/>
          </p:cNvSpPr>
          <p:nvPr>
            <p:ph sz="quarter" idx="4294967295"/>
          </p:nvPr>
        </p:nvSpPr>
        <p:spPr>
          <a:xfrm>
            <a:off x="467183" y="2599346"/>
            <a:ext cx="5284752" cy="4057393"/>
          </a:xfrm>
        </p:spPr>
        <p:txBody>
          <a:bodyPr vert="horz" wrap="square" lIns="0" tIns="0" rIns="279781" bIns="0" rtlCol="0">
            <a:spAutoFit/>
          </a:bodyPr>
          <a:lstStyle/>
          <a:p>
            <a:pPr>
              <a:spcBef>
                <a:spcPts val="1800"/>
              </a:spcBef>
              <a:spcAft>
                <a:spcPts val="600"/>
              </a:spcAft>
            </a:pPr>
            <a:r>
              <a:rPr lang="en-US">
                <a:latin typeface="+mj-lt"/>
              </a:rPr>
              <a:t>Size and weight</a:t>
            </a:r>
          </a:p>
          <a:p>
            <a:pPr marL="0" lvl="1">
              <a:spcAft>
                <a:spcPts val="0"/>
              </a:spcAft>
            </a:pPr>
            <a:r>
              <a:rPr lang="en-US" sz="1224"/>
              <a:t>Limit type to no more than three sizes on a slide.</a:t>
            </a:r>
          </a:p>
          <a:p>
            <a:pPr marL="0" lvl="1">
              <a:spcAft>
                <a:spcPts val="0"/>
              </a:spcAft>
            </a:pPr>
            <a:r>
              <a:rPr lang="en-US" sz="1224"/>
              <a:t>Use </a:t>
            </a:r>
            <a:r>
              <a:rPr lang="en-US" sz="1224" err="1"/>
              <a:t>Semibold</a:t>
            </a:r>
            <a:r>
              <a:rPr lang="en-US" sz="1224"/>
              <a:t> for text larger than 28pt.</a:t>
            </a:r>
          </a:p>
          <a:p>
            <a:pPr marL="0" lvl="1">
              <a:spcAft>
                <a:spcPts val="0"/>
              </a:spcAft>
            </a:pPr>
            <a:r>
              <a:rPr lang="en-US" sz="1224"/>
              <a:t>Use Regular for increased legibility at small sizes or over backgrounds.</a:t>
            </a:r>
          </a:p>
          <a:p>
            <a:pPr marL="0" lvl="1">
              <a:spcAft>
                <a:spcPts val="0"/>
              </a:spcAft>
            </a:pPr>
            <a:r>
              <a:rPr lang="en-US" sz="1224"/>
              <a:t>Use </a:t>
            </a:r>
            <a:r>
              <a:rPr lang="en-US" sz="1224" err="1"/>
              <a:t>Semibold</a:t>
            </a:r>
            <a:r>
              <a:rPr lang="en-US" sz="1224"/>
              <a:t> for subheads and headlines.</a:t>
            </a:r>
          </a:p>
          <a:p>
            <a:pPr marL="0" lvl="1">
              <a:spcAft>
                <a:spcPts val="0"/>
              </a:spcAft>
            </a:pPr>
            <a:r>
              <a:rPr lang="en-US" sz="1224"/>
              <a:t>Segoe Black, Light and Condensed should not be used.</a:t>
            </a:r>
          </a:p>
          <a:p>
            <a:pPr>
              <a:spcBef>
                <a:spcPts val="1800"/>
              </a:spcBef>
              <a:spcAft>
                <a:spcPts val="600"/>
              </a:spcAft>
            </a:pPr>
            <a:r>
              <a:rPr lang="en-US">
                <a:latin typeface="+mj-lt"/>
              </a:rPr>
              <a:t>Case</a:t>
            </a:r>
            <a:endParaRPr lang="en-US" sz="2040">
              <a:latin typeface="+mj-lt"/>
            </a:endParaRPr>
          </a:p>
          <a:p>
            <a:pPr marL="0" lvl="1">
              <a:spcAft>
                <a:spcPts val="0"/>
              </a:spcAft>
            </a:pPr>
            <a:r>
              <a:rPr lang="en-US" sz="1224"/>
              <a:t>Sentence case is our standard for all communications.</a:t>
            </a:r>
          </a:p>
          <a:p>
            <a:pPr marL="0" lvl="1">
              <a:spcAft>
                <a:spcPts val="0"/>
              </a:spcAft>
            </a:pPr>
            <a:r>
              <a:rPr lang="en-US" sz="1224"/>
              <a:t>Use all-uppercase sparingly – for titles, short headings, or subheadings, and never for full paragraphs.</a:t>
            </a:r>
          </a:p>
          <a:p>
            <a:pPr marL="0" lvl="1">
              <a:spcAft>
                <a:spcPts val="0"/>
              </a:spcAft>
            </a:pPr>
            <a:r>
              <a:rPr lang="en-US" sz="1224"/>
              <a:t>Don’t use all-lowercase type.</a:t>
            </a:r>
          </a:p>
          <a:p>
            <a:pPr>
              <a:spcBef>
                <a:spcPts val="1800"/>
              </a:spcBef>
              <a:spcAft>
                <a:spcPts val="600"/>
              </a:spcAft>
            </a:pPr>
            <a:r>
              <a:rPr lang="en-US">
                <a:latin typeface="+mj-lt"/>
              </a:rPr>
              <a:t>Justification</a:t>
            </a:r>
            <a:endParaRPr lang="en-US" sz="2040">
              <a:latin typeface="+mj-lt"/>
            </a:endParaRPr>
          </a:p>
          <a:p>
            <a:pPr marL="0" lvl="1">
              <a:spcAft>
                <a:spcPts val="0"/>
              </a:spcAft>
            </a:pPr>
            <a:r>
              <a:rPr lang="en-US" sz="1224"/>
              <a:t>Type should be set flush left, ragged right. </a:t>
            </a:r>
            <a:br>
              <a:rPr lang="en-US" sz="1224"/>
            </a:br>
            <a:r>
              <a:rPr lang="en-US" sz="1224"/>
              <a:t>Avoid windows, orphans and lines that end with hyphens.</a:t>
            </a:r>
          </a:p>
        </p:txBody>
      </p:sp>
      <p:sp>
        <p:nvSpPr>
          <p:cNvPr id="8" name="Content Placeholder 6">
            <a:extLst/>
          </p:cNvPr>
          <p:cNvSpPr>
            <a:spLocks noGrp="1"/>
          </p:cNvSpPr>
          <p:nvPr>
            <p:ph type="subTitle" idx="4294967295"/>
          </p:nvPr>
        </p:nvSpPr>
        <p:spPr>
          <a:xfrm>
            <a:off x="467183" y="1832825"/>
            <a:ext cx="11035806" cy="439465"/>
          </a:xfrm>
        </p:spPr>
        <p:txBody>
          <a:bodyPr/>
          <a:lstStyle/>
          <a:p>
            <a:pPr>
              <a:spcBef>
                <a:spcPts val="612"/>
              </a:spcBef>
            </a:pPr>
            <a:r>
              <a:rPr lang="en-US">
                <a:latin typeface="+mj-lt"/>
              </a:rPr>
              <a:t>Follow these guidelines for PowerPoint</a:t>
            </a:r>
          </a:p>
        </p:txBody>
      </p:sp>
      <p:pic>
        <p:nvPicPr>
          <p:cNvPr id="11" name="Picture 10">
            <a:extLst>
              <a:ext uri="{FF2B5EF4-FFF2-40B4-BE49-F238E27FC236}">
                <a16:creationId xmlns:a16="http://schemas.microsoft.com/office/drawing/2014/main" id="{C50417C8-F088-46A0-8A5A-BABBD05F6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238" y="2642376"/>
            <a:ext cx="5751052" cy="3366789"/>
          </a:xfrm>
          <a:prstGeom prst="rect">
            <a:avLst/>
          </a:prstGeom>
          <a:solidFill>
            <a:schemeClr val="tx1"/>
          </a:solidFill>
          <a:ln>
            <a:noFill/>
          </a:ln>
        </p:spPr>
      </p:pic>
    </p:spTree>
    <p:extLst>
      <p:ext uri="{BB962C8B-B14F-4D97-AF65-F5344CB8AC3E}">
        <p14:creationId xmlns:p14="http://schemas.microsoft.com/office/powerpoint/2010/main" val="35554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Azure brand colors</a:t>
            </a:r>
          </a:p>
        </p:txBody>
      </p:sp>
      <p:sp>
        <p:nvSpPr>
          <p:cNvPr id="10" name="Subtitle 9">
            <a:extLst>
              <a:ext uri="{FF2B5EF4-FFF2-40B4-BE49-F238E27FC236}">
                <a16:creationId xmlns:a16="http://schemas.microsoft.com/office/drawing/2014/main" id="{8636F5EB-D7A9-D442-9DE3-C9209F4D27C9}"/>
              </a:ext>
            </a:extLst>
          </p:cNvPr>
          <p:cNvSpPr>
            <a:spLocks noGrp="1"/>
          </p:cNvSpPr>
          <p:nvPr>
            <p:ph type="subTitle" idx="27"/>
          </p:nvPr>
        </p:nvSpPr>
        <p:spPr>
          <a:xfrm>
            <a:off x="466368" y="1222019"/>
            <a:ext cx="11503739" cy="753411"/>
          </a:xfrm>
        </p:spPr>
        <p:txBody>
          <a:bodyPr/>
          <a:lstStyle/>
          <a:p>
            <a:r>
              <a:rPr lang="en-US"/>
              <a:t>Digital and on-screen applications use RGB or HEX color formulas. </a:t>
            </a:r>
            <a:br>
              <a:rPr lang="en-US"/>
            </a:br>
            <a:r>
              <a:rPr lang="en-US"/>
              <a:t>The color formulas are shown below.</a:t>
            </a:r>
          </a:p>
        </p:txBody>
      </p:sp>
      <p:sp>
        <p:nvSpPr>
          <p:cNvPr id="3" name="Rectangle 2"/>
          <p:cNvSpPr/>
          <p:nvPr/>
        </p:nvSpPr>
        <p:spPr>
          <a:xfrm>
            <a:off x="467183" y="2642376"/>
            <a:ext cx="2176075" cy="2137216"/>
          </a:xfrm>
          <a:prstGeom prst="rect">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Azure Blue</a:t>
            </a:r>
          </a:p>
          <a:p>
            <a:pPr lvl="0"/>
            <a:endParaRPr lang="en-US" sz="1873" b="1">
              <a:solidFill>
                <a:srgbClr val="FFFFFF"/>
              </a:solidFill>
            </a:endParaRPr>
          </a:p>
          <a:p>
            <a:pPr lvl="0"/>
            <a:r>
              <a:rPr lang="is-IS" sz="1873">
                <a:solidFill>
                  <a:srgbClr val="FFFFFF"/>
                </a:solidFill>
              </a:rPr>
              <a:t>R0 G120 B215</a:t>
            </a:r>
            <a:br>
              <a:rPr lang="en-US" sz="1873">
                <a:solidFill>
                  <a:srgbClr val="FFFFFF"/>
                </a:solidFill>
              </a:rPr>
            </a:br>
            <a:r>
              <a:rPr lang="en-US" sz="1873">
                <a:solidFill>
                  <a:srgbClr val="FFFFFF"/>
                </a:solidFill>
              </a:rPr>
              <a:t>0078D7</a:t>
            </a:r>
          </a:p>
        </p:txBody>
      </p:sp>
      <p:sp>
        <p:nvSpPr>
          <p:cNvPr id="29" name="Rectangle 28"/>
          <p:cNvSpPr/>
          <p:nvPr/>
        </p:nvSpPr>
        <p:spPr>
          <a:xfrm>
            <a:off x="6218237" y="2642376"/>
            <a:ext cx="2176074" cy="2137216"/>
          </a:xfrm>
          <a:prstGeom prst="rect">
            <a:avLst/>
          </a:prstGeom>
          <a:solidFill>
            <a:srgbClr val="B1D6F2"/>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000000"/>
                </a:solidFill>
              </a:rPr>
              <a:t>Light Blue</a:t>
            </a:r>
          </a:p>
          <a:p>
            <a:pPr lvl="0"/>
            <a:endParaRPr lang="en-US" sz="1873" b="1">
              <a:solidFill>
                <a:srgbClr val="000000"/>
              </a:solidFill>
            </a:endParaRPr>
          </a:p>
          <a:p>
            <a:pPr lvl="0"/>
            <a:r>
              <a:rPr lang="en-US" sz="1873">
                <a:solidFill>
                  <a:srgbClr val="000000"/>
                </a:solidFill>
              </a:rPr>
              <a:t>R177 G214 B242</a:t>
            </a:r>
            <a:br>
              <a:rPr lang="en-US" sz="1873">
                <a:solidFill>
                  <a:srgbClr val="000000"/>
                </a:solidFill>
              </a:rPr>
            </a:br>
            <a:r>
              <a:rPr lang="en-US" sz="1873">
                <a:solidFill>
                  <a:srgbClr val="000000"/>
                </a:solidFill>
              </a:rPr>
              <a:t>B1D6F2</a:t>
            </a:r>
          </a:p>
        </p:txBody>
      </p:sp>
      <p:sp>
        <p:nvSpPr>
          <p:cNvPr id="31" name="Rectangle 30"/>
          <p:cNvSpPr/>
          <p:nvPr/>
        </p:nvSpPr>
        <p:spPr>
          <a:xfrm>
            <a:off x="3354936" y="2642376"/>
            <a:ext cx="2163849" cy="2137216"/>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Medium Blue</a:t>
            </a:r>
          </a:p>
          <a:p>
            <a:pPr lvl="0"/>
            <a:endParaRPr lang="en-US" sz="1873" b="1">
              <a:solidFill>
                <a:srgbClr val="FFFFFF"/>
              </a:solidFill>
            </a:endParaRPr>
          </a:p>
          <a:p>
            <a:pPr lvl="0"/>
            <a:r>
              <a:rPr lang="en-US" sz="1873">
                <a:solidFill>
                  <a:srgbClr val="FFFFFF"/>
                </a:solidFill>
              </a:rPr>
              <a:t>R77 G176 B255</a:t>
            </a:r>
            <a:br>
              <a:rPr lang="en-US" sz="1873">
                <a:solidFill>
                  <a:srgbClr val="FFFFFF"/>
                </a:solidFill>
              </a:rPr>
            </a:br>
            <a:r>
              <a:rPr lang="cs-CZ" sz="1873">
                <a:solidFill>
                  <a:srgbClr val="FFFFFF"/>
                </a:solidFill>
              </a:rPr>
              <a:t>4DB0FF</a:t>
            </a:r>
            <a:endParaRPr lang="en-US" sz="1873">
              <a:solidFill>
                <a:srgbClr val="FFFFFF"/>
              </a:solidFill>
            </a:endParaRPr>
          </a:p>
        </p:txBody>
      </p:sp>
      <p:sp>
        <p:nvSpPr>
          <p:cNvPr id="32" name="Content Placeholder 17"/>
          <p:cNvSpPr txBox="1">
            <a:spLocks/>
          </p:cNvSpPr>
          <p:nvPr/>
        </p:nvSpPr>
        <p:spPr>
          <a:xfrm>
            <a:off x="653486" y="2773505"/>
            <a:ext cx="2166727" cy="1575111"/>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sz="1836" b="0">
              <a:solidFill>
                <a:schemeClr val="tx1"/>
              </a:solidFill>
              <a:latin typeface="+mn-lt"/>
            </a:endParaRPr>
          </a:p>
        </p:txBody>
      </p:sp>
      <p:grpSp>
        <p:nvGrpSpPr>
          <p:cNvPr id="6" name="Group 5"/>
          <p:cNvGrpSpPr/>
          <p:nvPr/>
        </p:nvGrpSpPr>
        <p:grpSpPr>
          <a:xfrm>
            <a:off x="467183" y="5125249"/>
            <a:ext cx="10763798" cy="1649796"/>
            <a:chOff x="457200" y="5025210"/>
            <a:chExt cx="11109478" cy="1617593"/>
          </a:xfrm>
        </p:grpSpPr>
        <p:sp>
          <p:nvSpPr>
            <p:cNvPr id="40" name="Rectangle 39"/>
            <p:cNvSpPr/>
            <p:nvPr/>
          </p:nvSpPr>
          <p:spPr>
            <a:xfrm>
              <a:off x="457200" y="5372100"/>
              <a:ext cx="2229119" cy="1270703"/>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R3 G90 B160</a:t>
              </a:r>
            </a:p>
            <a:p>
              <a:pPr lvl="0"/>
              <a:r>
                <a:rPr lang="en-US" sz="1632">
                  <a:solidFill>
                    <a:srgbClr val="FFFFFF"/>
                  </a:solidFill>
                  <a:latin typeface="Segoe UI" charset="0"/>
                  <a:cs typeface="Segoe UI" charset="0"/>
                </a:rPr>
                <a:t>035AA0</a:t>
              </a: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1" name="Rectangle 40"/>
            <p:cNvSpPr/>
            <p:nvPr/>
          </p:nvSpPr>
          <p:spPr>
            <a:xfrm>
              <a:off x="2680432" y="5372100"/>
              <a:ext cx="2221896" cy="1270703"/>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R0 G120 B215</a:t>
              </a:r>
            </a:p>
            <a:p>
              <a:pPr lvl="0"/>
              <a:r>
                <a:rPr lang="en-US" sz="1632">
                  <a:solidFill>
                    <a:srgbClr val="FFFFFF"/>
                  </a:solidFill>
                  <a:latin typeface="Segoe UI" charset="0"/>
                  <a:cs typeface="Segoe UI" charset="0"/>
                </a:rPr>
                <a:t>0078D7</a:t>
              </a: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3" name="Rectangle 42"/>
            <p:cNvSpPr/>
            <p:nvPr/>
          </p:nvSpPr>
          <p:spPr>
            <a:xfrm>
              <a:off x="4902329" y="5372100"/>
              <a:ext cx="2259227" cy="127070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R77 G176 B255</a:t>
              </a:r>
              <a:br>
                <a:rPr lang="en-US" sz="1632">
                  <a:solidFill>
                    <a:srgbClr val="FFFFFF"/>
                  </a:solidFill>
                  <a:latin typeface="Segoe UI" charset="0"/>
                  <a:cs typeface="Segoe UI" charset="0"/>
                </a:rPr>
              </a:br>
              <a:r>
                <a:rPr lang="cs-CZ" sz="1632">
                  <a:solidFill>
                    <a:srgbClr val="FFFFFF"/>
                  </a:solidFill>
                  <a:latin typeface="Segoe UI" charset="0"/>
                  <a:cs typeface="Segoe UI" charset="0"/>
                </a:rPr>
                <a:t>4DB0FF</a:t>
              </a:r>
              <a:endParaRPr lang="en-GB" sz="1632">
                <a:solidFill>
                  <a:srgbClr val="FFFFFF"/>
                </a:solidFill>
                <a:latin typeface="Segoe UI" charset="0"/>
                <a:cs typeface="Segoe UI" charset="0"/>
              </a:endParaRP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4" name="Rectangle 43"/>
            <p:cNvSpPr/>
            <p:nvPr/>
          </p:nvSpPr>
          <p:spPr>
            <a:xfrm>
              <a:off x="7145512" y="5372100"/>
              <a:ext cx="2221896" cy="1270703"/>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tx1"/>
                  </a:solidFill>
                  <a:latin typeface="Segoe UI" charset="0"/>
                  <a:cs typeface="Segoe UI" charset="0"/>
                </a:rPr>
                <a:t>R148 G208 B255</a:t>
              </a:r>
              <a:br>
                <a:rPr lang="en-US" sz="1632">
                  <a:solidFill>
                    <a:schemeClr val="tx1"/>
                  </a:solidFill>
                  <a:latin typeface="Segoe UI" charset="0"/>
                  <a:cs typeface="Segoe UI" charset="0"/>
                </a:rPr>
              </a:br>
              <a:r>
                <a:rPr lang="en-US" sz="1632">
                  <a:solidFill>
                    <a:schemeClr val="tx1"/>
                  </a:solidFill>
                  <a:latin typeface="Segoe UI" charset="0"/>
                  <a:cs typeface="Segoe UI" charset="0"/>
                </a:rPr>
                <a:t>94D0FF</a:t>
              </a:r>
            </a:p>
            <a:p>
              <a:pPr lvl="0"/>
              <a:endParaRPr lang="en-GB" sz="1632">
                <a:solidFill>
                  <a:schemeClr val="tx1"/>
                </a:solidFill>
                <a:latin typeface="Segoe UI" charset="0"/>
                <a:cs typeface="Segoe UI" charset="0"/>
              </a:endParaRPr>
            </a:p>
            <a:p>
              <a:pPr lvl="0"/>
              <a:endParaRPr lang="en-US" sz="1632">
                <a:solidFill>
                  <a:schemeClr val="tx1"/>
                </a:solidFill>
                <a:latin typeface="Segoe UI" charset="0"/>
                <a:cs typeface="Segoe UI" charset="0"/>
              </a:endParaRPr>
            </a:p>
          </p:txBody>
        </p:sp>
        <p:sp>
          <p:nvSpPr>
            <p:cNvPr id="45" name="Rectangle 44"/>
            <p:cNvSpPr/>
            <p:nvPr/>
          </p:nvSpPr>
          <p:spPr>
            <a:xfrm>
              <a:off x="9354141" y="5372100"/>
              <a:ext cx="2205853" cy="1270703"/>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tx1"/>
                  </a:solidFill>
                  <a:latin typeface="Segoe UI" charset="0"/>
                  <a:cs typeface="Segoe UI" charset="0"/>
                </a:rPr>
                <a:t>R177 G214 B242</a:t>
              </a:r>
              <a:br>
                <a:rPr lang="en-US" sz="1632">
                  <a:solidFill>
                    <a:schemeClr val="tx1"/>
                  </a:solidFill>
                  <a:latin typeface="Segoe UI" charset="0"/>
                  <a:cs typeface="Segoe UI" charset="0"/>
                </a:rPr>
              </a:br>
              <a:r>
                <a:rPr lang="en-US" sz="1632">
                  <a:solidFill>
                    <a:schemeClr val="tx1"/>
                  </a:solidFill>
                  <a:latin typeface="Segoe UI" charset="0"/>
                  <a:cs typeface="Segoe UI" charset="0"/>
                </a:rPr>
                <a:t>B1D6F2</a:t>
              </a:r>
            </a:p>
            <a:p>
              <a:pPr lvl="0"/>
              <a:endParaRPr lang="en-GB" sz="1632">
                <a:solidFill>
                  <a:schemeClr val="tx1"/>
                </a:solidFill>
                <a:latin typeface="Segoe UI" charset="0"/>
                <a:cs typeface="Segoe UI" charset="0"/>
              </a:endParaRPr>
            </a:p>
            <a:p>
              <a:pPr lvl="0"/>
              <a:endParaRPr lang="en-US" sz="1632">
                <a:solidFill>
                  <a:schemeClr val="tx1"/>
                </a:solidFill>
                <a:latin typeface="Segoe UI" charset="0"/>
                <a:cs typeface="Segoe UI" charset="0"/>
              </a:endParaRPr>
            </a:p>
          </p:txBody>
        </p:sp>
        <p:sp>
          <p:nvSpPr>
            <p:cNvPr id="46" name="Text Placeholder 16"/>
            <p:cNvSpPr txBox="1">
              <a:spLocks/>
            </p:cNvSpPr>
            <p:nvPr/>
          </p:nvSpPr>
          <p:spPr>
            <a:xfrm>
              <a:off x="471173" y="5025210"/>
              <a:ext cx="11095505" cy="346890"/>
            </a:xfrm>
            <a:prstGeom prst="rect">
              <a:avLst/>
            </a:prstGeom>
            <a:noFill/>
            <a:ln w="12700">
              <a:noFill/>
            </a:ln>
          </p:spPr>
          <p:txBody>
            <a:bodyPr vert="horz" lIns="0" tIns="0" rIns="0" bIns="93260" rtlCol="0" anchor="b" anchorCtr="0">
              <a:sp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632">
                  <a:solidFill>
                    <a:schemeClr val="tx1"/>
                  </a:solidFill>
                </a:rPr>
                <a:t>Chart Colors</a:t>
              </a:r>
            </a:p>
          </p:txBody>
        </p:sp>
      </p:grpSp>
      <p:sp>
        <p:nvSpPr>
          <p:cNvPr id="11" name="Rectangle 10">
            <a:extLst>
              <a:ext uri="{FF2B5EF4-FFF2-40B4-BE49-F238E27FC236}">
                <a16:creationId xmlns:a16="http://schemas.microsoft.com/office/drawing/2014/main" id="{ED5736F7-4BA4-214D-A2BA-EC556843F29A}"/>
              </a:ext>
            </a:extLst>
          </p:cNvPr>
          <p:cNvSpPr/>
          <p:nvPr/>
        </p:nvSpPr>
        <p:spPr>
          <a:xfrm>
            <a:off x="467181" y="2244961"/>
            <a:ext cx="7927130" cy="397415"/>
          </a:xfrm>
          <a:prstGeom prst="rect">
            <a:avLst/>
          </a:prstGeom>
        </p:spPr>
        <p:txBody>
          <a:bodyPr wrap="square" lIns="0" bIns="93260" anchor="b" anchorCtr="0">
            <a:spAutoFit/>
          </a:bodyPr>
          <a:lstStyle/>
          <a:p>
            <a:r>
              <a:rPr lang="en-US" sz="1632"/>
              <a:t>Azure blue — a classic member of the Microsoft family of colors.</a:t>
            </a:r>
          </a:p>
        </p:txBody>
      </p:sp>
    </p:spTree>
    <p:extLst>
      <p:ext uri="{BB962C8B-B14F-4D97-AF65-F5344CB8AC3E}">
        <p14:creationId xmlns:p14="http://schemas.microsoft.com/office/powerpoint/2010/main" val="89214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Azure DevOps colors</a:t>
            </a:r>
          </a:p>
        </p:txBody>
      </p:sp>
      <p:sp>
        <p:nvSpPr>
          <p:cNvPr id="10" name="Subtitle 9">
            <a:extLst>
              <a:ext uri="{FF2B5EF4-FFF2-40B4-BE49-F238E27FC236}">
                <a16:creationId xmlns:a16="http://schemas.microsoft.com/office/drawing/2014/main" id="{8636F5EB-D7A9-D442-9DE3-C9209F4D27C9}"/>
              </a:ext>
            </a:extLst>
          </p:cNvPr>
          <p:cNvSpPr>
            <a:spLocks noGrp="1"/>
          </p:cNvSpPr>
          <p:nvPr>
            <p:ph type="subTitle" idx="27"/>
          </p:nvPr>
        </p:nvSpPr>
        <p:spPr>
          <a:xfrm>
            <a:off x="466368" y="1222019"/>
            <a:ext cx="11503739" cy="753411"/>
          </a:xfrm>
        </p:spPr>
        <p:txBody>
          <a:bodyPr/>
          <a:lstStyle/>
          <a:p>
            <a:r>
              <a:rPr lang="en-US"/>
              <a:t>Digital and on-screen applications use RGB or HEX color formulas. </a:t>
            </a:r>
            <a:br>
              <a:rPr lang="en-US"/>
            </a:br>
            <a:r>
              <a:rPr lang="en-US"/>
              <a:t>The color formulas are shown below.</a:t>
            </a:r>
          </a:p>
        </p:txBody>
      </p:sp>
      <p:sp>
        <p:nvSpPr>
          <p:cNvPr id="3" name="Rectangle 2"/>
          <p:cNvSpPr/>
          <p:nvPr/>
        </p:nvSpPr>
        <p:spPr>
          <a:xfrm>
            <a:off x="467183" y="2642376"/>
            <a:ext cx="2176075" cy="2137216"/>
          </a:xfrm>
          <a:prstGeom prst="rect">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Azure Blue</a:t>
            </a:r>
          </a:p>
          <a:p>
            <a:pPr lvl="0"/>
            <a:endParaRPr lang="en-US" sz="1873" b="1">
              <a:solidFill>
                <a:srgbClr val="FFFFFF"/>
              </a:solidFill>
            </a:endParaRPr>
          </a:p>
          <a:p>
            <a:pPr lvl="0"/>
            <a:r>
              <a:rPr lang="is-IS" sz="1873">
                <a:solidFill>
                  <a:srgbClr val="FFFFFF"/>
                </a:solidFill>
              </a:rPr>
              <a:t>R0 G120 B215</a:t>
            </a:r>
            <a:br>
              <a:rPr lang="en-US" sz="1873">
                <a:solidFill>
                  <a:srgbClr val="FFFFFF"/>
                </a:solidFill>
              </a:rPr>
            </a:br>
            <a:r>
              <a:rPr lang="en-US" sz="1873">
                <a:solidFill>
                  <a:srgbClr val="FFFFFF"/>
                </a:solidFill>
              </a:rPr>
              <a:t>0078D7</a:t>
            </a:r>
          </a:p>
        </p:txBody>
      </p:sp>
      <p:sp>
        <p:nvSpPr>
          <p:cNvPr id="32" name="Content Placeholder 17"/>
          <p:cNvSpPr txBox="1">
            <a:spLocks/>
          </p:cNvSpPr>
          <p:nvPr/>
        </p:nvSpPr>
        <p:spPr>
          <a:xfrm>
            <a:off x="653486" y="2773505"/>
            <a:ext cx="2166727" cy="1575111"/>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sz="1836" b="0">
              <a:solidFill>
                <a:schemeClr val="tx1"/>
              </a:solidFill>
              <a:latin typeface="+mn-lt"/>
            </a:endParaRPr>
          </a:p>
        </p:txBody>
      </p:sp>
      <p:grpSp>
        <p:nvGrpSpPr>
          <p:cNvPr id="6" name="Group 5"/>
          <p:cNvGrpSpPr/>
          <p:nvPr/>
        </p:nvGrpSpPr>
        <p:grpSpPr>
          <a:xfrm>
            <a:off x="467183" y="5125248"/>
            <a:ext cx="10763798" cy="1648084"/>
            <a:chOff x="457200" y="5025210"/>
            <a:chExt cx="11109478" cy="1615915"/>
          </a:xfrm>
        </p:grpSpPr>
        <p:sp>
          <p:nvSpPr>
            <p:cNvPr id="40" name="Rectangle 39"/>
            <p:cNvSpPr/>
            <p:nvPr/>
          </p:nvSpPr>
          <p:spPr>
            <a:xfrm>
              <a:off x="457200" y="5372100"/>
              <a:ext cx="2229119" cy="1269024"/>
            </a:xfrm>
            <a:prstGeom prst="rect">
              <a:avLst/>
            </a:prstGeom>
            <a:solidFill>
              <a:srgbClr val="00B29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R0 G178 B148</a:t>
              </a:r>
            </a:p>
            <a:p>
              <a:pPr lvl="0"/>
              <a:r>
                <a:rPr lang="en-US" sz="1632">
                  <a:solidFill>
                    <a:srgbClr val="FFFFFF"/>
                  </a:solidFill>
                  <a:latin typeface="Segoe UI" charset="0"/>
                  <a:cs typeface="Segoe UI" charset="0"/>
                </a:rPr>
                <a:t>00B294</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B</a:t>
              </a:r>
              <a:r>
                <a:rPr lang="en-US" sz="1632" err="1">
                  <a:solidFill>
                    <a:srgbClr val="FFFFFF"/>
                  </a:solidFill>
                  <a:latin typeface="Segoe UI" charset="0"/>
                  <a:cs typeface="Segoe UI" charset="0"/>
                </a:rPr>
                <a:t>oards</a:t>
              </a:r>
              <a:endParaRPr lang="en-US" sz="1632">
                <a:solidFill>
                  <a:srgbClr val="FFFFFF"/>
                </a:solidFill>
                <a:latin typeface="Segoe UI" charset="0"/>
                <a:cs typeface="Segoe UI" charset="0"/>
              </a:endParaRPr>
            </a:p>
          </p:txBody>
        </p:sp>
        <p:sp>
          <p:nvSpPr>
            <p:cNvPr id="41" name="Rectangle 40"/>
            <p:cNvSpPr/>
            <p:nvPr/>
          </p:nvSpPr>
          <p:spPr>
            <a:xfrm>
              <a:off x="2680432" y="5372100"/>
              <a:ext cx="2221896" cy="1269025"/>
            </a:xfrm>
            <a:prstGeom prst="rect">
              <a:avLst/>
            </a:prstGeom>
            <a:solidFill>
              <a:srgbClr val="D83B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R216 G59 B1</a:t>
              </a:r>
            </a:p>
            <a:p>
              <a:pPr lvl="0"/>
              <a:r>
                <a:rPr lang="en-US" sz="1632">
                  <a:solidFill>
                    <a:srgbClr val="FFFFFF"/>
                  </a:solidFill>
                  <a:latin typeface="Segoe UI" charset="0"/>
                  <a:cs typeface="Segoe UI" charset="0"/>
                </a:rPr>
                <a:t>D83B01</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R</a:t>
              </a:r>
              <a:r>
                <a:rPr lang="en-US" sz="1632">
                  <a:solidFill>
                    <a:srgbClr val="FFFFFF"/>
                  </a:solidFill>
                  <a:latin typeface="Segoe UI" charset="0"/>
                  <a:cs typeface="Segoe UI" charset="0"/>
                </a:rPr>
                <a:t>epos</a:t>
              </a:r>
            </a:p>
          </p:txBody>
        </p:sp>
        <p:sp>
          <p:nvSpPr>
            <p:cNvPr id="43" name="Rectangle 42"/>
            <p:cNvSpPr/>
            <p:nvPr/>
          </p:nvSpPr>
          <p:spPr>
            <a:xfrm>
              <a:off x="4902329" y="5372100"/>
              <a:ext cx="2259227" cy="1269025"/>
            </a:xfrm>
            <a:prstGeom prst="rect">
              <a:avLst/>
            </a:prstGeom>
            <a:solidFill>
              <a:srgbClr val="2560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R37 G96 B224</a:t>
              </a:r>
              <a:br>
                <a:rPr lang="en-US" sz="1632">
                  <a:solidFill>
                    <a:srgbClr val="FFFFFF"/>
                  </a:solidFill>
                  <a:latin typeface="Segoe UI" charset="0"/>
                  <a:cs typeface="Segoe UI" charset="0"/>
                </a:rPr>
              </a:br>
              <a:r>
                <a:rPr lang="en-GB" sz="1632">
                  <a:solidFill>
                    <a:srgbClr val="FFFFFF"/>
                  </a:solidFill>
                  <a:latin typeface="Segoe UI" charset="0"/>
                  <a:cs typeface="Segoe UI" charset="0"/>
                </a:rPr>
                <a:t>2560E0</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Pipelines</a:t>
              </a:r>
              <a:endParaRPr lang="en-US" sz="1632">
                <a:solidFill>
                  <a:srgbClr val="FFFFFF"/>
                </a:solidFill>
                <a:latin typeface="Segoe UI" charset="0"/>
                <a:cs typeface="Segoe UI" charset="0"/>
              </a:endParaRPr>
            </a:p>
          </p:txBody>
        </p:sp>
        <p:sp>
          <p:nvSpPr>
            <p:cNvPr id="44" name="Rectangle 43"/>
            <p:cNvSpPr/>
            <p:nvPr/>
          </p:nvSpPr>
          <p:spPr>
            <a:xfrm>
              <a:off x="7145512" y="5372100"/>
              <a:ext cx="2221896" cy="1269025"/>
            </a:xfrm>
            <a:prstGeom prst="rect">
              <a:avLst/>
            </a:prstGeom>
            <a:solidFill>
              <a:srgbClr val="854C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bg1"/>
                  </a:solidFill>
                  <a:latin typeface="Segoe UI" charset="0"/>
                  <a:cs typeface="Segoe UI" charset="0"/>
                </a:rPr>
                <a:t>R133 G76 B199</a:t>
              </a:r>
              <a:br>
                <a:rPr lang="en-US" sz="1632">
                  <a:solidFill>
                    <a:schemeClr val="bg1"/>
                  </a:solidFill>
                  <a:latin typeface="Segoe UI" charset="0"/>
                  <a:cs typeface="Segoe UI" charset="0"/>
                </a:rPr>
              </a:br>
              <a:r>
                <a:rPr lang="en-US" sz="1632">
                  <a:solidFill>
                    <a:schemeClr val="bg1"/>
                  </a:solidFill>
                  <a:latin typeface="Segoe UI" charset="0"/>
                  <a:cs typeface="Segoe UI" charset="0"/>
                </a:rPr>
                <a:t>854CC7</a:t>
              </a:r>
            </a:p>
            <a:p>
              <a:pPr lvl="0"/>
              <a:endParaRPr lang="en-GB" sz="1632">
                <a:solidFill>
                  <a:schemeClr val="bg1"/>
                </a:solidFill>
                <a:latin typeface="Segoe UI" charset="0"/>
                <a:cs typeface="Segoe UI" charset="0"/>
              </a:endParaRPr>
            </a:p>
            <a:p>
              <a:pPr lvl="0"/>
              <a:r>
                <a:rPr lang="en-GB" sz="1632">
                  <a:solidFill>
                    <a:schemeClr val="bg1"/>
                  </a:solidFill>
                  <a:latin typeface="Segoe UI" charset="0"/>
                  <a:cs typeface="Segoe UI" charset="0"/>
                </a:rPr>
                <a:t>T</a:t>
              </a:r>
              <a:r>
                <a:rPr lang="en-US" sz="1632" err="1">
                  <a:solidFill>
                    <a:schemeClr val="bg1"/>
                  </a:solidFill>
                  <a:latin typeface="Segoe UI" charset="0"/>
                  <a:cs typeface="Segoe UI" charset="0"/>
                </a:rPr>
                <a:t>est</a:t>
              </a:r>
              <a:r>
                <a:rPr lang="en-US" sz="1632">
                  <a:solidFill>
                    <a:schemeClr val="bg1"/>
                  </a:solidFill>
                  <a:latin typeface="Segoe UI" charset="0"/>
                  <a:cs typeface="Segoe UI" charset="0"/>
                </a:rPr>
                <a:t> Plans</a:t>
              </a:r>
            </a:p>
          </p:txBody>
        </p:sp>
        <p:sp>
          <p:nvSpPr>
            <p:cNvPr id="45" name="Rectangle 44"/>
            <p:cNvSpPr/>
            <p:nvPr/>
          </p:nvSpPr>
          <p:spPr>
            <a:xfrm>
              <a:off x="9354141" y="5372100"/>
              <a:ext cx="2205853" cy="1269025"/>
            </a:xfrm>
            <a:prstGeom prst="rect">
              <a:avLst/>
            </a:prstGeom>
            <a:solidFill>
              <a:srgbClr val="CB2E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bg1"/>
                  </a:solidFill>
                  <a:latin typeface="Segoe UI" charset="0"/>
                  <a:cs typeface="Segoe UI" charset="0"/>
                </a:rPr>
                <a:t>R203 G46 B109</a:t>
              </a:r>
              <a:br>
                <a:rPr lang="en-US" sz="1632">
                  <a:solidFill>
                    <a:schemeClr val="bg1"/>
                  </a:solidFill>
                  <a:latin typeface="Segoe UI" charset="0"/>
                  <a:cs typeface="Segoe UI" charset="0"/>
                </a:rPr>
              </a:br>
              <a:r>
                <a:rPr lang="en-US" sz="1632">
                  <a:solidFill>
                    <a:schemeClr val="bg1"/>
                  </a:solidFill>
                  <a:latin typeface="Segoe UI" charset="0"/>
                  <a:cs typeface="Segoe UI" charset="0"/>
                </a:rPr>
                <a:t>CB2E6D</a:t>
              </a:r>
            </a:p>
            <a:p>
              <a:pPr lvl="0"/>
              <a:br>
                <a:rPr lang="en-GB" sz="1632">
                  <a:solidFill>
                    <a:schemeClr val="bg1"/>
                  </a:solidFill>
                  <a:latin typeface="Segoe UI" charset="0"/>
                  <a:cs typeface="Segoe UI" charset="0"/>
                </a:rPr>
              </a:br>
              <a:r>
                <a:rPr lang="en-GB" sz="1632">
                  <a:solidFill>
                    <a:schemeClr val="bg1"/>
                  </a:solidFill>
                  <a:latin typeface="Segoe UI" charset="0"/>
                  <a:cs typeface="Segoe UI" charset="0"/>
                </a:rPr>
                <a:t>A</a:t>
              </a:r>
              <a:r>
                <a:rPr lang="en-US" sz="1632" err="1">
                  <a:solidFill>
                    <a:schemeClr val="bg1"/>
                  </a:solidFill>
                  <a:latin typeface="Segoe UI" charset="0"/>
                  <a:cs typeface="Segoe UI" charset="0"/>
                </a:rPr>
                <a:t>rtifacts</a:t>
              </a:r>
              <a:endParaRPr lang="en-US" sz="1632">
                <a:solidFill>
                  <a:schemeClr val="bg1"/>
                </a:solidFill>
                <a:latin typeface="Segoe UI" charset="0"/>
                <a:cs typeface="Segoe UI" charset="0"/>
              </a:endParaRPr>
            </a:p>
          </p:txBody>
        </p:sp>
        <p:sp>
          <p:nvSpPr>
            <p:cNvPr id="46" name="Text Placeholder 16"/>
            <p:cNvSpPr txBox="1">
              <a:spLocks/>
            </p:cNvSpPr>
            <p:nvPr/>
          </p:nvSpPr>
          <p:spPr>
            <a:xfrm>
              <a:off x="471173" y="5025210"/>
              <a:ext cx="11095505" cy="346890"/>
            </a:xfrm>
            <a:prstGeom prst="rect">
              <a:avLst/>
            </a:prstGeom>
            <a:noFill/>
            <a:ln w="12700">
              <a:noFill/>
            </a:ln>
          </p:spPr>
          <p:txBody>
            <a:bodyPr vert="horz" lIns="0" tIns="0" rIns="0" bIns="93260" rtlCol="0" anchor="b" anchorCtr="0">
              <a:sp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632">
                  <a:solidFill>
                    <a:schemeClr val="tx1"/>
                  </a:solidFill>
                </a:rPr>
                <a:t>Service Colors</a:t>
              </a:r>
            </a:p>
          </p:txBody>
        </p:sp>
      </p:grpSp>
    </p:spTree>
    <p:extLst>
      <p:ext uri="{BB962C8B-B14F-4D97-AF65-F5344CB8AC3E}">
        <p14:creationId xmlns:p14="http://schemas.microsoft.com/office/powerpoint/2010/main" val="131967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884" y="2989550"/>
            <a:ext cx="12434711" cy="1097125"/>
          </a:xfrm>
          <a:prstGeom prst="rect">
            <a:avLst/>
          </a:prstGeom>
          <a:solidFill>
            <a:schemeClr val="bg1">
              <a:lumMod val="20000"/>
              <a:lumOff val="8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 name="Title 21"/>
          <p:cNvSpPr>
            <a:spLocks noGrp="1"/>
          </p:cNvSpPr>
          <p:nvPr>
            <p:ph type="title"/>
          </p:nvPr>
        </p:nvSpPr>
        <p:spPr/>
        <p:txBody>
          <a:bodyPr>
            <a:normAutofit fontScale="90000"/>
          </a:bodyPr>
          <a:lstStyle/>
          <a:p>
            <a:r>
              <a:rPr lang="en-US"/>
              <a:t>Colors and Accessibility</a:t>
            </a:r>
          </a:p>
        </p:txBody>
      </p:sp>
      <p:sp>
        <p:nvSpPr>
          <p:cNvPr id="6" name="Content Placeholder 5">
            <a:extLst>
              <a:ext uri="{FF2B5EF4-FFF2-40B4-BE49-F238E27FC236}">
                <a16:creationId xmlns:a16="http://schemas.microsoft.com/office/drawing/2014/main" id="{46AA901B-312E-B64F-9F6A-B8F6A861E073}"/>
              </a:ext>
            </a:extLst>
          </p:cNvPr>
          <p:cNvSpPr>
            <a:spLocks noGrp="1"/>
          </p:cNvSpPr>
          <p:nvPr>
            <p:ph type="subTitle" idx="27"/>
          </p:nvPr>
        </p:nvSpPr>
        <p:spPr>
          <a:xfrm>
            <a:off x="476534" y="1093844"/>
            <a:ext cx="11732749" cy="1335660"/>
          </a:xfrm>
        </p:spPr>
        <p:txBody>
          <a:bodyPr/>
          <a:lstStyle/>
          <a:p>
            <a:pPr>
              <a:lnSpc>
                <a:spcPct val="100000"/>
              </a:lnSpc>
            </a:pPr>
            <a:r>
              <a:rPr lang="en-US" sz="1836"/>
              <a:t>Type and background combinations must meet a minimum 4.5:1 contrast ratio or greater for accessibility. </a:t>
            </a:r>
            <a:br>
              <a:rPr lang="en-US" sz="1836"/>
            </a:br>
            <a:r>
              <a:rPr lang="en-US" sz="1836"/>
              <a:t>Examples below demonstrate correct color use for on-screen applications. </a:t>
            </a:r>
            <a:br>
              <a:rPr lang="en-US" sz="1836"/>
            </a:br>
            <a:r>
              <a:rPr lang="en-US" sz="1836"/>
              <a:t>Colors shown with notched corners require black/dark text to be accessible.</a:t>
            </a:r>
          </a:p>
          <a:p>
            <a:pPr>
              <a:lnSpc>
                <a:spcPct val="100000"/>
              </a:lnSpc>
            </a:pPr>
            <a:endParaRPr lang="en-US" sz="1836"/>
          </a:p>
        </p:txBody>
      </p:sp>
      <p:sp>
        <p:nvSpPr>
          <p:cNvPr id="7" name="TextBox 6"/>
          <p:cNvSpPr txBox="1"/>
          <p:nvPr/>
        </p:nvSpPr>
        <p:spPr>
          <a:xfrm>
            <a:off x="10450946" y="3175189"/>
            <a:ext cx="1945871" cy="747183"/>
          </a:xfrm>
          <a:prstGeom prst="rect">
            <a:avLst/>
          </a:prstGeom>
          <a:noFill/>
        </p:spPr>
        <p:txBody>
          <a:bodyPr wrap="square" lIns="182854" tIns="146283" rIns="182854" bIns="146283" rtlCol="0" anchor="ctr">
            <a:spAutoFit/>
          </a:bodyPr>
          <a:lstStyle/>
          <a:p>
            <a:pPr>
              <a:lnSpc>
                <a:spcPct val="90000"/>
              </a:lnSpc>
              <a:spcAft>
                <a:spcPts val="600"/>
              </a:spcAft>
            </a:pPr>
            <a:r>
              <a:rPr lang="en-US" sz="1599" b="1">
                <a:solidFill>
                  <a:srgbClr val="302D20"/>
                </a:solidFill>
              </a:rPr>
              <a:t>Microsoft 8 brand colors</a:t>
            </a:r>
          </a:p>
        </p:txBody>
      </p:sp>
      <p:sp>
        <p:nvSpPr>
          <p:cNvPr id="224" name="TextBox 223"/>
          <p:cNvSpPr txBox="1"/>
          <p:nvPr/>
        </p:nvSpPr>
        <p:spPr>
          <a:xfrm>
            <a:off x="10450946" y="2343727"/>
            <a:ext cx="1869682" cy="489295"/>
          </a:xfrm>
          <a:prstGeom prst="rect">
            <a:avLst/>
          </a:prstGeom>
          <a:noFill/>
        </p:spPr>
        <p:txBody>
          <a:bodyPr wrap="square" lIns="182854" tIns="146283" rIns="182854" bIns="146283" rtlCol="0" anchor="ctr">
            <a:spAutoFit/>
          </a:bodyPr>
          <a:lstStyle/>
          <a:p>
            <a:pPr>
              <a:lnSpc>
                <a:spcPct val="90000"/>
              </a:lnSpc>
              <a:spcAft>
                <a:spcPts val="600"/>
              </a:spcAft>
            </a:pPr>
            <a:r>
              <a:rPr lang="en-US" sz="1399"/>
              <a:t>Light accent colors</a:t>
            </a:r>
          </a:p>
        </p:txBody>
      </p:sp>
      <p:sp>
        <p:nvSpPr>
          <p:cNvPr id="225" name="TextBox 224"/>
          <p:cNvSpPr txBox="1"/>
          <p:nvPr/>
        </p:nvSpPr>
        <p:spPr>
          <a:xfrm>
            <a:off x="10450943" y="4131622"/>
            <a:ext cx="1862404" cy="641241"/>
          </a:xfrm>
          <a:prstGeom prst="rect">
            <a:avLst/>
          </a:prstGeom>
          <a:noFill/>
        </p:spPr>
        <p:txBody>
          <a:bodyPr wrap="square" lIns="182854" tIns="146283" rIns="182854" bIns="146283" rtlCol="0" anchor="ctr">
            <a:spAutoFit/>
          </a:bodyPr>
          <a:lstStyle/>
          <a:p>
            <a:pPr>
              <a:lnSpc>
                <a:spcPct val="90000"/>
              </a:lnSpc>
              <a:spcAft>
                <a:spcPts val="600"/>
              </a:spcAft>
            </a:pPr>
            <a:r>
              <a:rPr lang="en-US" sz="1399"/>
              <a:t>Dark accent colors </a:t>
            </a:r>
            <a:br>
              <a:rPr lang="en-US" sz="1399"/>
            </a:br>
            <a:r>
              <a:rPr lang="en-US" sz="1049"/>
              <a:t>(+ one mid accent color)</a:t>
            </a:r>
          </a:p>
        </p:txBody>
      </p:sp>
      <p:sp>
        <p:nvSpPr>
          <p:cNvPr id="132" name="Freeform 131"/>
          <p:cNvSpPr/>
          <p:nvPr/>
        </p:nvSpPr>
        <p:spPr bwMode="auto">
          <a:xfrm>
            <a:off x="6720722"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Blue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R0 G188 B242</a:t>
            </a:r>
          </a:p>
          <a:p>
            <a:pPr>
              <a:spcAft>
                <a:spcPts val="408"/>
              </a:spcAft>
            </a:pPr>
            <a:r>
              <a:rPr lang="en-US" sz="816">
                <a:solidFill>
                  <a:srgbClr val="000000"/>
                </a:solidFill>
                <a:latin typeface="Segoe UI" panose="020B0502040204020203" pitchFamily="34" charset="0"/>
                <a:cs typeface="Segoe UI" panose="020B0502040204020203" pitchFamily="34" charset="0"/>
              </a:rPr>
              <a:t>00BCF2</a:t>
            </a:r>
          </a:p>
          <a:p>
            <a:endParaRPr lang="en-US" sz="816">
              <a:solidFill>
                <a:srgbClr val="000000"/>
              </a:solidFill>
              <a:latin typeface="Segoe UI" panose="020B0502040204020203" pitchFamily="34" charset="0"/>
              <a:cs typeface="Segoe UI" panose="020B0502040204020203" pitchFamily="34" charset="0"/>
            </a:endParaRPr>
          </a:p>
        </p:txBody>
      </p:sp>
      <p:sp>
        <p:nvSpPr>
          <p:cNvPr id="200" name="Rectangle 199"/>
          <p:cNvSpPr/>
          <p:nvPr/>
        </p:nvSpPr>
        <p:spPr bwMode="auto">
          <a:xfrm>
            <a:off x="9234964" y="3036498"/>
            <a:ext cx="1215980" cy="1005697"/>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Green</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R16 G124 B16</a:t>
            </a:r>
          </a:p>
          <a:p>
            <a:pPr>
              <a:spcAft>
                <a:spcPts val="408"/>
              </a:spcAft>
            </a:pPr>
            <a:r>
              <a:rPr lang="en-US" sz="816">
                <a:solidFill>
                  <a:schemeClr val="bg2"/>
                </a:solidFill>
                <a:latin typeface="Segoe UI" panose="020B0502040204020203" pitchFamily="34" charset="0"/>
                <a:cs typeface="Segoe UI" panose="020B0502040204020203" pitchFamily="34" charset="0"/>
              </a:rPr>
              <a:t>107C10</a:t>
            </a:r>
          </a:p>
        </p:txBody>
      </p:sp>
      <p:sp>
        <p:nvSpPr>
          <p:cNvPr id="195" name="Rectangle 194"/>
          <p:cNvSpPr/>
          <p:nvPr/>
        </p:nvSpPr>
        <p:spPr bwMode="auto">
          <a:xfrm>
            <a:off x="2949355" y="3036498"/>
            <a:ext cx="1215980" cy="1005697"/>
          </a:xfrm>
          <a:prstGeom prst="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Red</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R232 G17 B35</a:t>
            </a:r>
          </a:p>
          <a:p>
            <a:pPr>
              <a:spcAft>
                <a:spcPts val="408"/>
              </a:spcAft>
            </a:pPr>
            <a:r>
              <a:rPr lang="en-US" sz="816">
                <a:solidFill>
                  <a:schemeClr val="bg2"/>
                </a:solidFill>
                <a:latin typeface="Segoe UI" panose="020B0502040204020203" pitchFamily="34" charset="0"/>
                <a:cs typeface="Segoe UI" panose="020B0502040204020203" pitchFamily="34" charset="0"/>
              </a:rPr>
              <a:t>E81123</a:t>
            </a:r>
          </a:p>
        </p:txBody>
      </p:sp>
      <p:sp>
        <p:nvSpPr>
          <p:cNvPr id="196" name="Rectangle 195"/>
          <p:cNvSpPr/>
          <p:nvPr/>
        </p:nvSpPr>
        <p:spPr bwMode="auto">
          <a:xfrm>
            <a:off x="4206479" y="3036498"/>
            <a:ext cx="1215980" cy="1005697"/>
          </a:xfrm>
          <a:prstGeom prst="rect">
            <a:avLst/>
          </a:prstGeom>
          <a:solidFill>
            <a:srgbClr val="B4009E"/>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Magenta</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R180 G0 B158</a:t>
            </a:r>
          </a:p>
          <a:p>
            <a:pPr>
              <a:spcAft>
                <a:spcPts val="408"/>
              </a:spcAft>
            </a:pPr>
            <a:r>
              <a:rPr lang="en-US" sz="816">
                <a:solidFill>
                  <a:schemeClr val="bg2"/>
                </a:solidFill>
                <a:latin typeface="Segoe UI" panose="020B0502040204020203" pitchFamily="34" charset="0"/>
                <a:cs typeface="Segoe UI" panose="020B0502040204020203" pitchFamily="34" charset="0"/>
              </a:rPr>
              <a:t>B4009E</a:t>
            </a:r>
          </a:p>
        </p:txBody>
      </p:sp>
      <p:sp>
        <p:nvSpPr>
          <p:cNvPr id="197" name="Rectangle 196"/>
          <p:cNvSpPr/>
          <p:nvPr/>
        </p:nvSpPr>
        <p:spPr bwMode="auto">
          <a:xfrm>
            <a:off x="5463601" y="3036498"/>
            <a:ext cx="1215980" cy="1005697"/>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Purple</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R92 G45 B145</a:t>
            </a:r>
          </a:p>
          <a:p>
            <a:pPr>
              <a:spcAft>
                <a:spcPts val="408"/>
              </a:spcAft>
            </a:pPr>
            <a:r>
              <a:rPr lang="en-US" sz="816">
                <a:solidFill>
                  <a:schemeClr val="bg2"/>
                </a:solidFill>
                <a:latin typeface="Segoe UI" panose="020B0502040204020203" pitchFamily="34" charset="0"/>
                <a:cs typeface="Segoe UI" panose="020B0502040204020203" pitchFamily="34" charset="0"/>
              </a:rPr>
              <a:t>5C2D91</a:t>
            </a:r>
          </a:p>
        </p:txBody>
      </p:sp>
      <p:sp>
        <p:nvSpPr>
          <p:cNvPr id="198" name="Rectangle 197"/>
          <p:cNvSpPr/>
          <p:nvPr/>
        </p:nvSpPr>
        <p:spPr bwMode="auto">
          <a:xfrm>
            <a:off x="6720722" y="3036498"/>
            <a:ext cx="1215980" cy="1005697"/>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Blue</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G120 B215</a:t>
            </a:r>
          </a:p>
          <a:p>
            <a:pPr>
              <a:spcAft>
                <a:spcPts val="408"/>
              </a:spcAft>
            </a:pPr>
            <a:r>
              <a:rPr lang="en-US" sz="816">
                <a:solidFill>
                  <a:schemeClr val="bg2"/>
                </a:solidFill>
                <a:latin typeface="Segoe UI" panose="020B0502040204020203" pitchFamily="34" charset="0"/>
                <a:cs typeface="Segoe UI" panose="020B0502040204020203" pitchFamily="34" charset="0"/>
              </a:rPr>
              <a:t>0078D7</a:t>
            </a:r>
          </a:p>
        </p:txBody>
      </p:sp>
      <p:sp>
        <p:nvSpPr>
          <p:cNvPr id="199" name="Rectangle 198"/>
          <p:cNvSpPr/>
          <p:nvPr/>
        </p:nvSpPr>
        <p:spPr bwMode="auto">
          <a:xfrm>
            <a:off x="7977844" y="3036498"/>
            <a:ext cx="1215980" cy="100569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Teal</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G130 B114</a:t>
            </a:r>
          </a:p>
          <a:p>
            <a:pPr>
              <a:spcAft>
                <a:spcPts val="408"/>
              </a:spcAft>
            </a:pPr>
            <a:r>
              <a:rPr lang="en-US" sz="816">
                <a:solidFill>
                  <a:schemeClr val="bg2"/>
                </a:solidFill>
                <a:latin typeface="Segoe UI" panose="020B0502040204020203" pitchFamily="34" charset="0"/>
                <a:cs typeface="Segoe UI" panose="020B0502040204020203" pitchFamily="34" charset="0"/>
              </a:rPr>
              <a:t>008272</a:t>
            </a:r>
          </a:p>
        </p:txBody>
      </p:sp>
      <p:sp>
        <p:nvSpPr>
          <p:cNvPr id="40" name="Freeform 39"/>
          <p:cNvSpPr/>
          <p:nvPr/>
        </p:nvSpPr>
        <p:spPr bwMode="auto">
          <a:xfrm>
            <a:off x="435112" y="3036498"/>
            <a:ext cx="1215980" cy="1005697"/>
          </a:xfrm>
          <a:custGeom>
            <a:avLst/>
            <a:gdLst>
              <a:gd name="connsiteX0" fmla="*/ 0 w 1216152"/>
              <a:gd name="connsiteY0" fmla="*/ 0 h 1005840"/>
              <a:gd name="connsiteX1" fmla="*/ 850392 w 1216152"/>
              <a:gd name="connsiteY1" fmla="*/ 0 h 1005840"/>
              <a:gd name="connsiteX2" fmla="*/ 1216152 w 1216152"/>
              <a:gd name="connsiteY2" fmla="*/ 365760 h 1005840"/>
              <a:gd name="connsiteX3" fmla="*/ 1216152 w 1216152"/>
              <a:gd name="connsiteY3" fmla="*/ 521790 h 1005840"/>
              <a:gd name="connsiteX4" fmla="*/ 1216152 w 1216152"/>
              <a:gd name="connsiteY4" fmla="*/ 868680 h 1005840"/>
              <a:gd name="connsiteX5" fmla="*/ 1216152 w 1216152"/>
              <a:gd name="connsiteY5" fmla="*/ 1005840 h 1005840"/>
              <a:gd name="connsiteX6" fmla="*/ 0 w 1216152"/>
              <a:gd name="connsiteY6" fmla="*/ 1005840 h 1005840"/>
              <a:gd name="connsiteX7" fmla="*/ 0 w 1216152"/>
              <a:gd name="connsiteY7" fmla="*/ 868680 h 1005840"/>
              <a:gd name="connsiteX8" fmla="*/ 0 w 1216152"/>
              <a:gd name="connsiteY8" fmla="*/ 15603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52" h="1005840">
                <a:moveTo>
                  <a:pt x="0" y="0"/>
                </a:moveTo>
                <a:lnTo>
                  <a:pt x="850392" y="0"/>
                </a:lnTo>
                <a:lnTo>
                  <a:pt x="1216152" y="365760"/>
                </a:lnTo>
                <a:lnTo>
                  <a:pt x="1216152" y="521790"/>
                </a:lnTo>
                <a:lnTo>
                  <a:pt x="1216152" y="868680"/>
                </a:lnTo>
                <a:lnTo>
                  <a:pt x="1216152" y="1005840"/>
                </a:lnTo>
                <a:lnTo>
                  <a:pt x="0" y="1005840"/>
                </a:lnTo>
                <a:lnTo>
                  <a:pt x="0" y="868680"/>
                </a:lnTo>
                <a:lnTo>
                  <a:pt x="0" y="156030"/>
                </a:lnTo>
                <a:close/>
              </a:path>
            </a:pathLst>
          </a:cu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1599" b="1">
                <a:solidFill>
                  <a:srgbClr val="000000"/>
                </a:solidFill>
                <a:latin typeface="Segoe UI" panose="020B0502040204020203" pitchFamily="34" charset="0"/>
                <a:cs typeface="Segoe UI" panose="020B0502040204020203" pitchFamily="34" charset="0"/>
              </a:rPr>
              <a:t>Yellow</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G185 B0</a:t>
            </a:r>
          </a:p>
          <a:p>
            <a:pPr>
              <a:spcAft>
                <a:spcPts val="408"/>
              </a:spcAft>
            </a:pPr>
            <a:r>
              <a:rPr lang="en-US" sz="816">
                <a:solidFill>
                  <a:srgbClr val="000000"/>
                </a:solidFill>
                <a:latin typeface="Segoe UI" panose="020B0502040204020203" pitchFamily="34" charset="0"/>
                <a:cs typeface="Segoe UI" panose="020B0502040204020203" pitchFamily="34" charset="0"/>
              </a:rPr>
              <a:t>FFB900</a:t>
            </a:r>
          </a:p>
        </p:txBody>
      </p:sp>
      <p:sp>
        <p:nvSpPr>
          <p:cNvPr id="194" name="Rectangle 193"/>
          <p:cNvSpPr/>
          <p:nvPr/>
        </p:nvSpPr>
        <p:spPr bwMode="auto">
          <a:xfrm>
            <a:off x="1692234" y="3036498"/>
            <a:ext cx="1215980" cy="1005697"/>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Orange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R216 G59 B1</a:t>
            </a:r>
          </a:p>
          <a:p>
            <a:pPr>
              <a:spcAft>
                <a:spcPts val="408"/>
              </a:spcAft>
            </a:pPr>
            <a:r>
              <a:rPr lang="en-US" sz="816">
                <a:solidFill>
                  <a:schemeClr val="bg2"/>
                </a:solidFill>
                <a:latin typeface="Segoe UI" panose="020B0502040204020203" pitchFamily="34" charset="0"/>
                <a:cs typeface="Segoe UI" panose="020B0502040204020203" pitchFamily="34" charset="0"/>
              </a:rPr>
              <a:t>D83B01</a:t>
            </a:r>
          </a:p>
        </p:txBody>
      </p:sp>
      <p:sp>
        <p:nvSpPr>
          <p:cNvPr id="120" name="Freeform 119"/>
          <p:cNvSpPr/>
          <p:nvPr/>
        </p:nvSpPr>
        <p:spPr bwMode="auto">
          <a:xfrm>
            <a:off x="435112"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1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Yellow</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G241 B0</a:t>
            </a:r>
          </a:p>
          <a:p>
            <a:pPr>
              <a:spcAft>
                <a:spcPts val="408"/>
              </a:spcAft>
            </a:pPr>
            <a:r>
              <a:rPr lang="en-US" sz="816">
                <a:solidFill>
                  <a:srgbClr val="000000"/>
                </a:solidFill>
                <a:latin typeface="Segoe UI" panose="020B0502040204020203" pitchFamily="34" charset="0"/>
                <a:cs typeface="Segoe UI" panose="020B0502040204020203" pitchFamily="34" charset="0"/>
              </a:rPr>
              <a:t>FFF100</a:t>
            </a:r>
          </a:p>
        </p:txBody>
      </p:sp>
      <p:sp>
        <p:nvSpPr>
          <p:cNvPr id="122" name="Freeform 121"/>
          <p:cNvSpPr/>
          <p:nvPr/>
        </p:nvSpPr>
        <p:spPr bwMode="auto">
          <a:xfrm>
            <a:off x="169223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Orange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G140 B0</a:t>
            </a:r>
          </a:p>
          <a:p>
            <a:pPr>
              <a:spcAft>
                <a:spcPts val="408"/>
              </a:spcAft>
            </a:pPr>
            <a:r>
              <a:rPr lang="en-US" sz="816">
                <a:solidFill>
                  <a:srgbClr val="000000"/>
                </a:solidFill>
                <a:latin typeface="Segoe UI" panose="020B0502040204020203" pitchFamily="34" charset="0"/>
                <a:cs typeface="Segoe UI" panose="020B0502040204020203" pitchFamily="34" charset="0"/>
              </a:rPr>
              <a:t>FF8C00</a:t>
            </a:r>
          </a:p>
        </p:txBody>
      </p:sp>
      <p:sp>
        <p:nvSpPr>
          <p:cNvPr id="48" name="Rectangle 47"/>
          <p:cNvSpPr/>
          <p:nvPr/>
        </p:nvSpPr>
        <p:spPr bwMode="auto">
          <a:xfrm>
            <a:off x="4206479" y="2213655"/>
            <a:ext cx="1215980" cy="777130"/>
          </a:xfrm>
          <a:prstGeom prst="rect">
            <a:avLst/>
          </a:prstGeom>
          <a:solidFill>
            <a:srgbClr val="E3008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Light Magenta</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R227 G0 B140</a:t>
            </a:r>
          </a:p>
          <a:p>
            <a:pPr>
              <a:spcAft>
                <a:spcPts val="408"/>
              </a:spcAft>
            </a:pPr>
            <a:r>
              <a:rPr lang="en-US" sz="816">
                <a:solidFill>
                  <a:schemeClr val="bg2"/>
                </a:solidFill>
                <a:latin typeface="Segoe UI" panose="020B0502040204020203" pitchFamily="34" charset="0"/>
                <a:cs typeface="Segoe UI" panose="020B0502040204020203" pitchFamily="34" charset="0"/>
              </a:rPr>
              <a:t>E3008C</a:t>
            </a:r>
          </a:p>
        </p:txBody>
      </p:sp>
      <p:sp>
        <p:nvSpPr>
          <p:cNvPr id="131" name="Freeform 130"/>
          <p:cNvSpPr/>
          <p:nvPr/>
        </p:nvSpPr>
        <p:spPr bwMode="auto">
          <a:xfrm>
            <a:off x="5463601"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4A0FF"/>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Purple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R180 G160 B255</a:t>
            </a:r>
          </a:p>
          <a:p>
            <a:pPr>
              <a:spcAft>
                <a:spcPts val="408"/>
              </a:spcAft>
            </a:pPr>
            <a:r>
              <a:rPr lang="en-US" sz="816">
                <a:solidFill>
                  <a:srgbClr val="000000"/>
                </a:solidFill>
                <a:latin typeface="Segoe UI" panose="020B0502040204020203" pitchFamily="34" charset="0"/>
                <a:cs typeface="Segoe UI" panose="020B0502040204020203" pitchFamily="34" charset="0"/>
              </a:rPr>
              <a:t>B4A0FF</a:t>
            </a:r>
          </a:p>
        </p:txBody>
      </p:sp>
      <p:sp>
        <p:nvSpPr>
          <p:cNvPr id="133" name="Freeform 132"/>
          <p:cNvSpPr/>
          <p:nvPr/>
        </p:nvSpPr>
        <p:spPr bwMode="auto">
          <a:xfrm>
            <a:off x="797784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294"/>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Teal</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R0 G178 B148</a:t>
            </a:r>
          </a:p>
          <a:p>
            <a:pPr>
              <a:spcAft>
                <a:spcPts val="408"/>
              </a:spcAft>
            </a:pPr>
            <a:r>
              <a:rPr lang="en-US" sz="816">
                <a:solidFill>
                  <a:srgbClr val="000000"/>
                </a:solidFill>
                <a:latin typeface="Segoe UI" panose="020B0502040204020203" pitchFamily="34" charset="0"/>
                <a:cs typeface="Segoe UI" panose="020B0502040204020203" pitchFamily="34" charset="0"/>
              </a:rPr>
              <a:t>00B294</a:t>
            </a:r>
          </a:p>
        </p:txBody>
      </p:sp>
      <p:sp>
        <p:nvSpPr>
          <p:cNvPr id="134" name="Freeform 133"/>
          <p:cNvSpPr/>
          <p:nvPr/>
        </p:nvSpPr>
        <p:spPr bwMode="auto">
          <a:xfrm>
            <a:off x="923496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Green</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R186 G216 B10</a:t>
            </a:r>
          </a:p>
          <a:p>
            <a:pPr>
              <a:spcAft>
                <a:spcPts val="408"/>
              </a:spcAft>
            </a:pPr>
            <a:r>
              <a:rPr lang="en-US" sz="816">
                <a:solidFill>
                  <a:srgbClr val="000000"/>
                </a:solidFill>
                <a:latin typeface="Segoe UI" panose="020B0502040204020203" pitchFamily="34" charset="0"/>
                <a:cs typeface="Segoe UI" panose="020B0502040204020203" pitchFamily="34" charset="0"/>
              </a:rPr>
              <a:t>BAD80A</a:t>
            </a:r>
          </a:p>
        </p:txBody>
      </p:sp>
      <p:sp>
        <p:nvSpPr>
          <p:cNvPr id="87" name="Rectangle 86"/>
          <p:cNvSpPr/>
          <p:nvPr/>
        </p:nvSpPr>
        <p:spPr bwMode="auto">
          <a:xfrm>
            <a:off x="2949355" y="4087909"/>
            <a:ext cx="1215980" cy="777130"/>
          </a:xfrm>
          <a:prstGeom prst="rect">
            <a:avLst/>
          </a:prstGeom>
          <a:solidFill>
            <a:srgbClr val="A8000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Red</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R168 G0 B0</a:t>
            </a:r>
          </a:p>
          <a:p>
            <a:pPr>
              <a:spcAft>
                <a:spcPts val="408"/>
              </a:spcAft>
            </a:pPr>
            <a:r>
              <a:rPr lang="en-US" sz="816">
                <a:solidFill>
                  <a:schemeClr val="bg2"/>
                </a:solidFill>
                <a:latin typeface="Segoe UI" panose="020B0502040204020203" pitchFamily="34" charset="0"/>
                <a:cs typeface="Segoe UI" panose="020B0502040204020203" pitchFamily="34" charset="0"/>
              </a:rPr>
              <a:t>A80000</a:t>
            </a:r>
          </a:p>
        </p:txBody>
      </p:sp>
      <p:sp>
        <p:nvSpPr>
          <p:cNvPr id="94" name="Rectangle 93"/>
          <p:cNvSpPr/>
          <p:nvPr/>
        </p:nvSpPr>
        <p:spPr bwMode="auto">
          <a:xfrm>
            <a:off x="4206479" y="4087909"/>
            <a:ext cx="1215980" cy="777130"/>
          </a:xfrm>
          <a:prstGeom prst="rect">
            <a:avLst/>
          </a:prstGeom>
          <a:solidFill>
            <a:srgbClr val="5C005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Magenta </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R92 G0 B92</a:t>
            </a:r>
          </a:p>
          <a:p>
            <a:pPr>
              <a:spcAft>
                <a:spcPts val="408"/>
              </a:spcAft>
            </a:pPr>
            <a:r>
              <a:rPr lang="en-US" sz="816">
                <a:solidFill>
                  <a:schemeClr val="bg2"/>
                </a:solidFill>
                <a:latin typeface="Segoe UI" panose="020B0502040204020203" pitchFamily="34" charset="0"/>
                <a:cs typeface="Segoe UI" panose="020B0502040204020203" pitchFamily="34" charset="0"/>
              </a:rPr>
              <a:t>5C005C</a:t>
            </a:r>
          </a:p>
        </p:txBody>
      </p:sp>
      <p:sp>
        <p:nvSpPr>
          <p:cNvPr id="95" name="Rectangle 94"/>
          <p:cNvSpPr/>
          <p:nvPr/>
        </p:nvSpPr>
        <p:spPr bwMode="auto">
          <a:xfrm>
            <a:off x="5463601" y="4087909"/>
            <a:ext cx="1215980" cy="777130"/>
          </a:xfrm>
          <a:prstGeom prst="rect">
            <a:avLst/>
          </a:prstGeom>
          <a:solidFill>
            <a:srgbClr val="32145A"/>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Purple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R50 G20 B90</a:t>
            </a:r>
          </a:p>
          <a:p>
            <a:pPr>
              <a:spcAft>
                <a:spcPts val="408"/>
              </a:spcAft>
            </a:pPr>
            <a:r>
              <a:rPr lang="en-US" sz="816">
                <a:solidFill>
                  <a:schemeClr val="bg2"/>
                </a:solidFill>
                <a:latin typeface="Segoe UI" panose="020B0502040204020203" pitchFamily="34" charset="0"/>
                <a:cs typeface="Segoe UI" panose="020B0502040204020203" pitchFamily="34" charset="0"/>
              </a:rPr>
              <a:t>32145A</a:t>
            </a:r>
          </a:p>
        </p:txBody>
      </p:sp>
      <p:sp>
        <p:nvSpPr>
          <p:cNvPr id="96" name="Rectangle 95"/>
          <p:cNvSpPr/>
          <p:nvPr/>
        </p:nvSpPr>
        <p:spPr bwMode="auto">
          <a:xfrm>
            <a:off x="6720722" y="4905865"/>
            <a:ext cx="1215980" cy="777130"/>
          </a:xfrm>
          <a:prstGeom prst="rect">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Mid Blue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G24 B143</a:t>
            </a:r>
          </a:p>
          <a:p>
            <a:pPr>
              <a:spcAft>
                <a:spcPts val="408"/>
              </a:spcAft>
            </a:pPr>
            <a:r>
              <a:rPr lang="en-US" sz="816">
                <a:solidFill>
                  <a:schemeClr val="bg2"/>
                </a:solidFill>
                <a:latin typeface="Segoe UI" panose="020B0502040204020203" pitchFamily="34" charset="0"/>
                <a:cs typeface="Segoe UI" panose="020B0502040204020203" pitchFamily="34" charset="0"/>
              </a:rPr>
              <a:t>00188F</a:t>
            </a:r>
          </a:p>
        </p:txBody>
      </p:sp>
      <p:sp>
        <p:nvSpPr>
          <p:cNvPr id="97" name="Rectangle 96"/>
          <p:cNvSpPr/>
          <p:nvPr/>
        </p:nvSpPr>
        <p:spPr bwMode="auto">
          <a:xfrm>
            <a:off x="7977844" y="4087909"/>
            <a:ext cx="1215980" cy="777130"/>
          </a:xfrm>
          <a:prstGeom prst="rect">
            <a:avLst/>
          </a:prstGeom>
          <a:solidFill>
            <a:srgbClr val="004B5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Teal</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G75 B80</a:t>
            </a:r>
          </a:p>
          <a:p>
            <a:pPr>
              <a:spcAft>
                <a:spcPts val="408"/>
              </a:spcAft>
            </a:pPr>
            <a:r>
              <a:rPr lang="en-US" sz="816">
                <a:solidFill>
                  <a:schemeClr val="bg2"/>
                </a:solidFill>
                <a:latin typeface="Segoe UI" panose="020B0502040204020203" pitchFamily="34" charset="0"/>
                <a:cs typeface="Segoe UI" panose="020B0502040204020203" pitchFamily="34" charset="0"/>
              </a:rPr>
              <a:t>004B50</a:t>
            </a:r>
          </a:p>
        </p:txBody>
      </p:sp>
      <p:sp>
        <p:nvSpPr>
          <p:cNvPr id="98" name="Rectangle 97"/>
          <p:cNvSpPr/>
          <p:nvPr/>
        </p:nvSpPr>
        <p:spPr bwMode="auto">
          <a:xfrm>
            <a:off x="9234964" y="4087909"/>
            <a:ext cx="1215980" cy="777130"/>
          </a:xfrm>
          <a:prstGeom prst="rect">
            <a:avLst/>
          </a:prstGeom>
          <a:solidFill>
            <a:srgbClr val="004B1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Green</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G75 B28</a:t>
            </a:r>
          </a:p>
          <a:p>
            <a:pPr>
              <a:spcAft>
                <a:spcPts val="408"/>
              </a:spcAft>
            </a:pPr>
            <a:r>
              <a:rPr lang="en-US" sz="816">
                <a:solidFill>
                  <a:schemeClr val="bg2"/>
                </a:solidFill>
                <a:latin typeface="Segoe UI" panose="020B0502040204020203" pitchFamily="34" charset="0"/>
                <a:cs typeface="Segoe UI" panose="020B0502040204020203" pitchFamily="34" charset="0"/>
              </a:rPr>
              <a:t>004B1C</a:t>
            </a:r>
          </a:p>
        </p:txBody>
      </p:sp>
      <p:sp>
        <p:nvSpPr>
          <p:cNvPr id="223" name="Rectangle 222"/>
          <p:cNvSpPr/>
          <p:nvPr/>
        </p:nvSpPr>
        <p:spPr bwMode="auto">
          <a:xfrm>
            <a:off x="6720722" y="4087909"/>
            <a:ext cx="1215980" cy="777130"/>
          </a:xfrm>
          <a:prstGeom prst="rect">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Blue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G32 B80</a:t>
            </a:r>
          </a:p>
          <a:p>
            <a:pPr>
              <a:spcAft>
                <a:spcPts val="408"/>
              </a:spcAft>
            </a:pPr>
            <a:r>
              <a:rPr lang="en-US" sz="816">
                <a:solidFill>
                  <a:schemeClr val="bg2"/>
                </a:solidFill>
                <a:latin typeface="Segoe UI" panose="020B0502040204020203" pitchFamily="34" charset="0"/>
                <a:cs typeface="Segoe UI" panose="020B0502040204020203" pitchFamily="34" charset="0"/>
              </a:rPr>
              <a:t>002050</a:t>
            </a:r>
          </a:p>
        </p:txBody>
      </p:sp>
      <p:sp>
        <p:nvSpPr>
          <p:cNvPr id="136" name="Freeform 135"/>
          <p:cNvSpPr/>
          <p:nvPr/>
        </p:nvSpPr>
        <p:spPr bwMode="auto">
          <a:xfrm>
            <a:off x="4206479" y="5826819"/>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FFF"/>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White</a:t>
            </a:r>
            <a:endParaRPr lang="en-US" sz="816">
              <a:solidFill>
                <a:srgbClr val="000000"/>
              </a:solidFill>
              <a:latin typeface="Segoe UI" panose="020B0502040204020203" pitchFamily="34" charset="0"/>
              <a:cs typeface="Segoe UI" panose="020B0502040204020203" pitchFamily="34" charset="0"/>
            </a:endParaRPr>
          </a:p>
          <a:p>
            <a:endParaRPr lang="en-US" sz="816">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G255 B255</a:t>
            </a:r>
          </a:p>
          <a:p>
            <a:pPr>
              <a:spcAft>
                <a:spcPts val="408"/>
              </a:spcAft>
            </a:pPr>
            <a:r>
              <a:rPr lang="en-US" sz="816">
                <a:solidFill>
                  <a:srgbClr val="000000"/>
                </a:solidFill>
                <a:latin typeface="Segoe UI" panose="020B0502040204020203" pitchFamily="34" charset="0"/>
                <a:cs typeface="Segoe UI" panose="020B0502040204020203" pitchFamily="34" charset="0"/>
              </a:rPr>
              <a:t>FFFFFF</a:t>
            </a:r>
          </a:p>
        </p:txBody>
      </p:sp>
      <p:sp>
        <p:nvSpPr>
          <p:cNvPr id="137" name="Freeform 136"/>
          <p:cNvSpPr/>
          <p:nvPr/>
        </p:nvSpPr>
        <p:spPr bwMode="auto">
          <a:xfrm>
            <a:off x="5463601" y="5826819"/>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Gray</a:t>
            </a:r>
            <a:endParaRPr lang="en-US" sz="816">
              <a:solidFill>
                <a:srgbClr val="000000"/>
              </a:solidFill>
              <a:latin typeface="Segoe UI" panose="020B0502040204020203" pitchFamily="34" charset="0"/>
              <a:cs typeface="Segoe UI" panose="020B0502040204020203" pitchFamily="34" charset="0"/>
            </a:endParaRPr>
          </a:p>
          <a:p>
            <a:endParaRPr lang="en-US" sz="816">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R210 G210 B210</a:t>
            </a:r>
          </a:p>
          <a:p>
            <a:pPr>
              <a:spcAft>
                <a:spcPts val="408"/>
              </a:spcAft>
            </a:pPr>
            <a:r>
              <a:rPr lang="en-US" sz="816">
                <a:solidFill>
                  <a:srgbClr val="000000"/>
                </a:solidFill>
                <a:latin typeface="Segoe UI" panose="020B0502040204020203" pitchFamily="34" charset="0"/>
                <a:cs typeface="Segoe UI" panose="020B0502040204020203" pitchFamily="34" charset="0"/>
              </a:rPr>
              <a:t>D2D2D2</a:t>
            </a:r>
          </a:p>
        </p:txBody>
      </p:sp>
      <p:sp>
        <p:nvSpPr>
          <p:cNvPr id="231" name="Rectangle 230"/>
          <p:cNvSpPr/>
          <p:nvPr/>
        </p:nvSpPr>
        <p:spPr bwMode="auto">
          <a:xfrm>
            <a:off x="6720722" y="5826819"/>
            <a:ext cx="1215980" cy="777130"/>
          </a:xfrm>
          <a:prstGeom prst="rect">
            <a:avLst/>
          </a:prstGeom>
          <a:solidFill>
            <a:srgbClr val="737373"/>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Mid Gray</a:t>
            </a:r>
            <a:endParaRPr lang="en-US" sz="816">
              <a:solidFill>
                <a:srgbClr val="FFFFFF"/>
              </a:solidFill>
              <a:latin typeface="Segoe UI" panose="020B0502040204020203" pitchFamily="34" charset="0"/>
              <a:cs typeface="Segoe UI" panose="020B0502040204020203" pitchFamily="34" charset="0"/>
            </a:endParaRPr>
          </a:p>
          <a:p>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R115 G115 B115</a:t>
            </a:r>
          </a:p>
          <a:p>
            <a:pPr>
              <a:spcAft>
                <a:spcPts val="408"/>
              </a:spcAft>
            </a:pPr>
            <a:r>
              <a:rPr lang="en-US" sz="816">
                <a:solidFill>
                  <a:srgbClr val="FFFFFF"/>
                </a:solidFill>
                <a:latin typeface="Segoe UI" panose="020B0502040204020203" pitchFamily="34" charset="0"/>
                <a:cs typeface="Segoe UI" panose="020B0502040204020203" pitchFamily="34" charset="0"/>
              </a:rPr>
              <a:t>737373</a:t>
            </a:r>
          </a:p>
          <a:p>
            <a:endParaRPr lang="en-US" sz="816">
              <a:solidFill>
                <a:srgbClr val="FFFFFF"/>
              </a:solidFill>
              <a:latin typeface="Segoe UI" panose="020B0502040204020203" pitchFamily="34" charset="0"/>
              <a:cs typeface="Segoe UI" panose="020B0502040204020203" pitchFamily="34" charset="0"/>
            </a:endParaRPr>
          </a:p>
        </p:txBody>
      </p:sp>
      <p:sp>
        <p:nvSpPr>
          <p:cNvPr id="232" name="Rectangle 231"/>
          <p:cNvSpPr/>
          <p:nvPr/>
        </p:nvSpPr>
        <p:spPr bwMode="auto">
          <a:xfrm>
            <a:off x="7977844" y="5826819"/>
            <a:ext cx="1215980" cy="777130"/>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Dark Gray</a:t>
            </a:r>
            <a:br>
              <a:rPr lang="en-US" sz="816">
                <a:solidFill>
                  <a:srgbClr val="FFFFFF"/>
                </a:solidFill>
                <a:latin typeface="Segoe UI" panose="020B0502040204020203" pitchFamily="34" charset="0"/>
                <a:cs typeface="Segoe UI" panose="020B0502040204020203" pitchFamily="34" charset="0"/>
              </a:rPr>
            </a:br>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R80 G80 B80</a:t>
            </a:r>
          </a:p>
          <a:p>
            <a:pPr>
              <a:spcAft>
                <a:spcPts val="408"/>
              </a:spcAft>
            </a:pPr>
            <a:r>
              <a:rPr lang="en-US" sz="816">
                <a:solidFill>
                  <a:srgbClr val="FFFFFF"/>
                </a:solidFill>
                <a:latin typeface="Segoe UI" panose="020B0502040204020203" pitchFamily="34" charset="0"/>
                <a:cs typeface="Segoe UI" panose="020B0502040204020203" pitchFamily="34" charset="0"/>
              </a:rPr>
              <a:t>505050</a:t>
            </a:r>
          </a:p>
        </p:txBody>
      </p:sp>
      <p:sp>
        <p:nvSpPr>
          <p:cNvPr id="233" name="Rectangle 232"/>
          <p:cNvSpPr/>
          <p:nvPr/>
        </p:nvSpPr>
        <p:spPr bwMode="auto">
          <a:xfrm>
            <a:off x="9234964" y="5826819"/>
            <a:ext cx="1215980" cy="77713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Rich Black</a:t>
            </a:r>
            <a:endParaRPr lang="en-US" sz="816">
              <a:solidFill>
                <a:srgbClr val="FFFFFF"/>
              </a:solidFill>
              <a:latin typeface="Segoe UI" panose="020B0502040204020203" pitchFamily="34" charset="0"/>
              <a:cs typeface="Segoe UI" panose="020B0502040204020203" pitchFamily="34" charset="0"/>
            </a:endParaRPr>
          </a:p>
          <a:p>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R0 G0 B0</a:t>
            </a:r>
          </a:p>
          <a:p>
            <a:pPr>
              <a:spcAft>
                <a:spcPts val="408"/>
              </a:spcAft>
            </a:pPr>
            <a:r>
              <a:rPr lang="en-US" sz="816">
                <a:solidFill>
                  <a:srgbClr val="FFFFFF"/>
                </a:solidFill>
                <a:latin typeface="Segoe UI" panose="020B0502040204020203" pitchFamily="34" charset="0"/>
                <a:cs typeface="Segoe UI" panose="020B0502040204020203" pitchFamily="34" charset="0"/>
              </a:rPr>
              <a:t>000000</a:t>
            </a:r>
          </a:p>
        </p:txBody>
      </p:sp>
      <p:sp>
        <p:nvSpPr>
          <p:cNvPr id="240" name="TextBox 239"/>
          <p:cNvSpPr txBox="1"/>
          <p:nvPr/>
        </p:nvSpPr>
        <p:spPr>
          <a:xfrm>
            <a:off x="10450946" y="5870044"/>
            <a:ext cx="1869682" cy="690680"/>
          </a:xfrm>
          <a:prstGeom prst="rect">
            <a:avLst/>
          </a:prstGeom>
          <a:noFill/>
        </p:spPr>
        <p:txBody>
          <a:bodyPr wrap="square" lIns="182854" tIns="146283" rIns="182854" bIns="146283" rtlCol="0" anchor="ctr">
            <a:spAutoFit/>
          </a:bodyPr>
          <a:lstStyle/>
          <a:p>
            <a:pPr>
              <a:lnSpc>
                <a:spcPct val="90000"/>
              </a:lnSpc>
            </a:pPr>
            <a:r>
              <a:rPr lang="en-US" sz="1399"/>
              <a:t>White, black and gray accent colors</a:t>
            </a:r>
          </a:p>
        </p:txBody>
      </p:sp>
      <p:sp>
        <p:nvSpPr>
          <p:cNvPr id="36" name="TextBox 35"/>
          <p:cNvSpPr txBox="1"/>
          <p:nvPr/>
        </p:nvSpPr>
        <p:spPr>
          <a:xfrm>
            <a:off x="275483" y="5923854"/>
            <a:ext cx="3483558" cy="743652"/>
          </a:xfrm>
          <a:prstGeom prst="rect">
            <a:avLst/>
          </a:prstGeom>
          <a:noFill/>
        </p:spPr>
        <p:txBody>
          <a:bodyPr wrap="square" lIns="182854" tIns="146283" rIns="182854" bIns="146283" rtlCol="0">
            <a:spAutoFit/>
          </a:bodyPr>
          <a:lstStyle/>
          <a:p>
            <a:r>
              <a:rPr lang="en-US" sz="1428"/>
              <a:t>For more information on accessibility, visit: </a:t>
            </a:r>
            <a:r>
              <a:rPr lang="en-US" sz="1428">
                <a:hlinkClick r:id="rId3"/>
              </a:rPr>
              <a:t>Microsoft.com/enable</a:t>
            </a:r>
            <a:endParaRPr lang="en-US" sz="1428"/>
          </a:p>
        </p:txBody>
      </p:sp>
    </p:spTree>
    <p:extLst>
      <p:ext uri="{BB962C8B-B14F-4D97-AF65-F5344CB8AC3E}">
        <p14:creationId xmlns:p14="http://schemas.microsoft.com/office/powerpoint/2010/main" val="255608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D439E4-7E68-496B-8268-DD9EC30098D5}"/>
              </a:ext>
            </a:extLst>
          </p:cNvPr>
          <p:cNvSpPr>
            <a:spLocks noGrp="1"/>
          </p:cNvSpPr>
          <p:nvPr>
            <p:ph type="body" sz="quarter" idx="10"/>
          </p:nvPr>
        </p:nvSpPr>
        <p:spPr>
          <a:xfrm>
            <a:off x="435712" y="1142881"/>
            <a:ext cx="5404034" cy="5329664"/>
          </a:xfrm>
        </p:spPr>
        <p:txBody>
          <a:bodyPr/>
          <a:lstStyle/>
          <a:p>
            <a:r>
              <a:rPr lang="en-GB" sz="1600" b="0" dirty="0"/>
              <a:t>Our umbrella suite name is </a:t>
            </a:r>
            <a:r>
              <a:rPr lang="en-GB" sz="1600" b="0" dirty="0">
                <a:latin typeface="+mj-lt"/>
              </a:rPr>
              <a:t>Azure DevOps.</a:t>
            </a:r>
          </a:p>
          <a:p>
            <a:r>
              <a:rPr lang="en-GB" sz="1600" b="0" dirty="0"/>
              <a:t>We will use Azure DevOps Services &amp; Azure DevOps Server to disambiguate between the cloud &amp; on-premise versions (i.e. formerly VSTS &amp; TFS) but where possible just use Azure DevOps as the umbrella term to refer to both.</a:t>
            </a:r>
          </a:p>
          <a:p>
            <a:r>
              <a:rPr lang="en-GB" sz="1600" dirty="0"/>
              <a:t>No abbreviations </a:t>
            </a:r>
            <a:r>
              <a:rPr lang="en-GB" sz="1600" b="0" dirty="0"/>
              <a:t>should be used (especially not ADS). Azure DevOps or #</a:t>
            </a:r>
            <a:r>
              <a:rPr lang="en-GB" sz="1600" b="0" dirty="0" err="1"/>
              <a:t>AzureDevOps</a:t>
            </a:r>
            <a:r>
              <a:rPr lang="en-GB" sz="1600" b="0" dirty="0"/>
              <a:t> are the only permitted forms. DevOps should always be </a:t>
            </a:r>
            <a:r>
              <a:rPr lang="en-GB" sz="1600" b="0" dirty="0" err="1"/>
              <a:t>PascalCase</a:t>
            </a:r>
            <a:r>
              <a:rPr lang="en-GB" sz="1600" b="0" dirty="0"/>
              <a:t>.</a:t>
            </a:r>
          </a:p>
          <a:p>
            <a:r>
              <a:rPr lang="en-GB" sz="1600" b="0" dirty="0"/>
              <a:t>While Azure DevOps is the term for the encompassing suite, emphasis should be placed on the core service being referred to, </a:t>
            </a:r>
            <a:r>
              <a:rPr lang="en-GB" sz="1600" b="0" dirty="0" err="1"/>
              <a:t>i.e</a:t>
            </a:r>
            <a:r>
              <a:rPr lang="en-GB" sz="1600" b="0" dirty="0"/>
              <a:t> "Build and Release to Any Cloud, Any Platform with Azure Pipelines". </a:t>
            </a:r>
          </a:p>
          <a:p>
            <a:r>
              <a:rPr lang="en-GB" sz="1600" b="0" dirty="0"/>
              <a:t>There is no need to prefix with Microsoft for the name, (i.e. you do not need to say Microsoft Azure Pipelines). There are no trademark symbols required.</a:t>
            </a:r>
          </a:p>
          <a:p>
            <a:r>
              <a:rPr lang="en-GB" sz="1600" b="0" dirty="0"/>
              <a:t>While the focus for Azure Repos will be Git version control, the centralized version control system it supports is still referred to as TFVC and the command line for it remains </a:t>
            </a:r>
            <a:r>
              <a:rPr lang="en-GB" sz="1600" b="0" dirty="0" err="1">
                <a:latin typeface="Consolas" panose="020B0609020204030204" pitchFamily="49" charset="0"/>
              </a:rPr>
              <a:t>tf</a:t>
            </a:r>
            <a:endParaRPr lang="en-US" sz="1600" b="0" dirty="0">
              <a:latin typeface="Consolas" panose="020B0609020204030204" pitchFamily="49" charset="0"/>
            </a:endParaRPr>
          </a:p>
        </p:txBody>
      </p:sp>
      <p:sp>
        <p:nvSpPr>
          <p:cNvPr id="2" name="Title 1">
            <a:extLst>
              <a:ext uri="{FF2B5EF4-FFF2-40B4-BE49-F238E27FC236}">
                <a16:creationId xmlns:a16="http://schemas.microsoft.com/office/drawing/2014/main" id="{55FD41C8-15C7-46FD-BFFF-452290E938D4}"/>
              </a:ext>
            </a:extLst>
          </p:cNvPr>
          <p:cNvSpPr>
            <a:spLocks noGrp="1"/>
          </p:cNvSpPr>
          <p:nvPr>
            <p:ph type="title"/>
          </p:nvPr>
        </p:nvSpPr>
        <p:spPr/>
        <p:txBody>
          <a:bodyPr/>
          <a:lstStyle/>
          <a:p>
            <a:r>
              <a:rPr lang="en-US" dirty="0"/>
              <a:t>Azure DevOps Branding Guidelines</a:t>
            </a:r>
          </a:p>
        </p:txBody>
      </p:sp>
      <p:graphicFrame>
        <p:nvGraphicFramePr>
          <p:cNvPr id="5" name="Table 4">
            <a:extLst>
              <a:ext uri="{FF2B5EF4-FFF2-40B4-BE49-F238E27FC236}">
                <a16:creationId xmlns:a16="http://schemas.microsoft.com/office/drawing/2014/main" id="{78CDC1FF-CA04-4941-BF8F-AC3E590FA466}"/>
              </a:ext>
            </a:extLst>
          </p:cNvPr>
          <p:cNvGraphicFramePr>
            <a:graphicFrameLocks noGrp="1"/>
          </p:cNvGraphicFramePr>
          <p:nvPr>
            <p:extLst>
              <p:ext uri="{D42A27DB-BD31-4B8C-83A1-F6EECF244321}">
                <p14:modId xmlns:p14="http://schemas.microsoft.com/office/powerpoint/2010/main" val="712776300"/>
              </p:ext>
            </p:extLst>
          </p:nvPr>
        </p:nvGraphicFramePr>
        <p:xfrm>
          <a:off x="6596729" y="4875369"/>
          <a:ext cx="5657922" cy="1892142"/>
        </p:xfrm>
        <a:graphic>
          <a:graphicData uri="http://schemas.openxmlformats.org/drawingml/2006/table">
            <a:tbl>
              <a:tblPr firstRow="1">
                <a:tableStyleId>{93296810-A885-4BE3-A3E7-6D5BEEA58F35}</a:tableStyleId>
              </a:tblPr>
              <a:tblGrid>
                <a:gridCol w="1754516">
                  <a:extLst>
                    <a:ext uri="{9D8B030D-6E8A-4147-A177-3AD203B41FA5}">
                      <a16:colId xmlns:a16="http://schemas.microsoft.com/office/drawing/2014/main" val="3449392211"/>
                    </a:ext>
                  </a:extLst>
                </a:gridCol>
                <a:gridCol w="3903406">
                  <a:extLst>
                    <a:ext uri="{9D8B030D-6E8A-4147-A177-3AD203B41FA5}">
                      <a16:colId xmlns:a16="http://schemas.microsoft.com/office/drawing/2014/main" val="3263803252"/>
                    </a:ext>
                  </a:extLst>
                </a:gridCol>
              </a:tblGrid>
              <a:tr h="271270">
                <a:tc>
                  <a:txBody>
                    <a:bodyPr/>
                    <a:lstStyle/>
                    <a:p>
                      <a:pPr algn="l"/>
                      <a:r>
                        <a:rPr lang="en-US" sz="1100" dirty="0">
                          <a:effectLst/>
                        </a:rPr>
                        <a:t>Area</a:t>
                      </a:r>
                      <a:endParaRPr lang="en-US" sz="1100" dirty="0">
                        <a:solidFill>
                          <a:schemeClr val="tx1"/>
                        </a:solidFill>
                        <a:effectLst/>
                      </a:endParaRPr>
                    </a:p>
                  </a:txBody>
                  <a:tcPr marL="60551" marR="60551" marT="48441" marB="48441" anchor="ctr"/>
                </a:tc>
                <a:tc>
                  <a:txBody>
                    <a:bodyPr/>
                    <a:lstStyle/>
                    <a:p>
                      <a:pPr algn="l"/>
                      <a:r>
                        <a:rPr lang="en-US" sz="1100" dirty="0">
                          <a:effectLst/>
                        </a:rPr>
                        <a:t>Destination URL</a:t>
                      </a:r>
                      <a:endParaRPr lang="en-US" sz="1100" dirty="0">
                        <a:solidFill>
                          <a:schemeClr val="tx1"/>
                        </a:solidFill>
                        <a:effectLst/>
                      </a:endParaRPr>
                    </a:p>
                  </a:txBody>
                  <a:tcPr marL="60551" marR="60551" marT="48441" marB="48441" anchor="ctr"/>
                </a:tc>
                <a:extLst>
                  <a:ext uri="{0D108BD9-81ED-4DB2-BD59-A6C34878D82A}">
                    <a16:rowId xmlns:a16="http://schemas.microsoft.com/office/drawing/2014/main" val="208793511"/>
                  </a:ext>
                </a:extLst>
              </a:tr>
              <a:tr h="271270">
                <a:tc>
                  <a:txBody>
                    <a:bodyPr/>
                    <a:lstStyle/>
                    <a:p>
                      <a:pPr algn="l"/>
                      <a:r>
                        <a:rPr lang="en-US" sz="1100">
                          <a:effectLst/>
                        </a:rPr>
                        <a:t>Azure DevOps</a:t>
                      </a:r>
                    </a:p>
                  </a:txBody>
                  <a:tcPr marL="60551" marR="60551" marT="48441" marB="48441" anchor="ctr"/>
                </a:tc>
                <a:tc>
                  <a:txBody>
                    <a:bodyPr/>
                    <a:lstStyle/>
                    <a:p>
                      <a:pPr algn="l"/>
                      <a:r>
                        <a:rPr lang="en-US" sz="1100" u="none" strike="noStrike" dirty="0">
                          <a:effectLst/>
                          <a:hlinkClick r:id="rId2"/>
                        </a:rPr>
                        <a:t>https://azure.microsoft.com/services/devops/</a:t>
                      </a:r>
                      <a:r>
                        <a:rPr lang="en-US" sz="1100" dirty="0">
                          <a:effectLst/>
                        </a:rPr>
                        <a:t> </a:t>
                      </a:r>
                    </a:p>
                  </a:txBody>
                  <a:tcPr marL="60551" marR="60551" marT="48441" marB="48441" anchor="ctr"/>
                </a:tc>
                <a:extLst>
                  <a:ext uri="{0D108BD9-81ED-4DB2-BD59-A6C34878D82A}">
                    <a16:rowId xmlns:a16="http://schemas.microsoft.com/office/drawing/2014/main" val="3697190535"/>
                  </a:ext>
                </a:extLst>
              </a:tr>
              <a:tr h="271270">
                <a:tc>
                  <a:txBody>
                    <a:bodyPr/>
                    <a:lstStyle/>
                    <a:p>
                      <a:pPr algn="l"/>
                      <a:r>
                        <a:rPr lang="en-US" sz="1100">
                          <a:effectLst/>
                        </a:rPr>
                        <a:t>Azure Pipelines</a:t>
                      </a:r>
                    </a:p>
                  </a:txBody>
                  <a:tcPr marL="60551" marR="60551" marT="48441" marB="48441" anchor="ctr"/>
                </a:tc>
                <a:tc>
                  <a:txBody>
                    <a:bodyPr/>
                    <a:lstStyle/>
                    <a:p>
                      <a:pPr algn="l"/>
                      <a:r>
                        <a:rPr lang="en-US" sz="1100" u="none" strike="noStrike" dirty="0">
                          <a:effectLst/>
                          <a:hlinkClick r:id="rId3"/>
                        </a:rPr>
                        <a:t>https://azure.microsoft.com/services/devops/pipelines/</a:t>
                      </a:r>
                      <a:r>
                        <a:rPr lang="en-US" sz="1100" dirty="0">
                          <a:effectLst/>
                        </a:rPr>
                        <a:t> </a:t>
                      </a:r>
                    </a:p>
                  </a:txBody>
                  <a:tcPr marL="60551" marR="60551" marT="48441" marB="48441" anchor="ctr"/>
                </a:tc>
                <a:extLst>
                  <a:ext uri="{0D108BD9-81ED-4DB2-BD59-A6C34878D82A}">
                    <a16:rowId xmlns:a16="http://schemas.microsoft.com/office/drawing/2014/main" val="2920104357"/>
                  </a:ext>
                </a:extLst>
              </a:tr>
              <a:tr h="271270">
                <a:tc>
                  <a:txBody>
                    <a:bodyPr/>
                    <a:lstStyle/>
                    <a:p>
                      <a:pPr algn="l"/>
                      <a:r>
                        <a:rPr lang="en-US" sz="1100">
                          <a:effectLst/>
                        </a:rPr>
                        <a:t>Azure Boards</a:t>
                      </a:r>
                    </a:p>
                  </a:txBody>
                  <a:tcPr marL="60551" marR="60551" marT="48441" marB="48441" anchor="ctr"/>
                </a:tc>
                <a:tc>
                  <a:txBody>
                    <a:bodyPr/>
                    <a:lstStyle/>
                    <a:p>
                      <a:pPr algn="l"/>
                      <a:r>
                        <a:rPr lang="en-US" sz="1100" u="none" strike="noStrike">
                          <a:effectLst/>
                          <a:hlinkClick r:id="rId4"/>
                        </a:rPr>
                        <a:t>https://azure.microsoft.com/services/devops/boards/</a:t>
                      </a:r>
                      <a:r>
                        <a:rPr lang="en-US" sz="1100">
                          <a:effectLst/>
                        </a:rPr>
                        <a:t> </a:t>
                      </a:r>
                    </a:p>
                  </a:txBody>
                  <a:tcPr marL="60551" marR="60551" marT="48441" marB="48441" anchor="ctr"/>
                </a:tc>
                <a:extLst>
                  <a:ext uri="{0D108BD9-81ED-4DB2-BD59-A6C34878D82A}">
                    <a16:rowId xmlns:a16="http://schemas.microsoft.com/office/drawing/2014/main" val="1660545349"/>
                  </a:ext>
                </a:extLst>
              </a:tr>
              <a:tr h="271270">
                <a:tc>
                  <a:txBody>
                    <a:bodyPr/>
                    <a:lstStyle/>
                    <a:p>
                      <a:pPr algn="l"/>
                      <a:r>
                        <a:rPr lang="en-US" sz="1100">
                          <a:effectLst/>
                        </a:rPr>
                        <a:t>Azure Repos</a:t>
                      </a:r>
                    </a:p>
                  </a:txBody>
                  <a:tcPr marL="60551" marR="60551" marT="48441" marB="48441" anchor="ctr"/>
                </a:tc>
                <a:tc>
                  <a:txBody>
                    <a:bodyPr/>
                    <a:lstStyle/>
                    <a:p>
                      <a:pPr algn="l"/>
                      <a:r>
                        <a:rPr lang="en-US" sz="1100" u="none" strike="noStrike">
                          <a:effectLst/>
                          <a:hlinkClick r:id="rId5"/>
                        </a:rPr>
                        <a:t>https://azure.microsoft.com/services/devops/repos/</a:t>
                      </a:r>
                      <a:r>
                        <a:rPr lang="en-US" sz="1100">
                          <a:effectLst/>
                        </a:rPr>
                        <a:t> </a:t>
                      </a:r>
                    </a:p>
                  </a:txBody>
                  <a:tcPr marL="60551" marR="60551" marT="48441" marB="48441" anchor="ctr"/>
                </a:tc>
                <a:extLst>
                  <a:ext uri="{0D108BD9-81ED-4DB2-BD59-A6C34878D82A}">
                    <a16:rowId xmlns:a16="http://schemas.microsoft.com/office/drawing/2014/main" val="3016504427"/>
                  </a:ext>
                </a:extLst>
              </a:tr>
              <a:tr h="271270">
                <a:tc>
                  <a:txBody>
                    <a:bodyPr/>
                    <a:lstStyle/>
                    <a:p>
                      <a:pPr algn="l"/>
                      <a:r>
                        <a:rPr lang="en-US" sz="1100">
                          <a:effectLst/>
                        </a:rPr>
                        <a:t>Azure Artifacts</a:t>
                      </a:r>
                    </a:p>
                  </a:txBody>
                  <a:tcPr marL="60551" marR="60551" marT="48441" marB="48441" anchor="ctr"/>
                </a:tc>
                <a:tc>
                  <a:txBody>
                    <a:bodyPr/>
                    <a:lstStyle/>
                    <a:p>
                      <a:pPr algn="l"/>
                      <a:r>
                        <a:rPr lang="en-US" sz="1100" u="none" strike="noStrike">
                          <a:effectLst/>
                          <a:hlinkClick r:id="rId6"/>
                        </a:rPr>
                        <a:t>https://azure.microsoft.com/services/devops/artifacts/</a:t>
                      </a:r>
                      <a:r>
                        <a:rPr lang="en-US" sz="1100">
                          <a:effectLst/>
                        </a:rPr>
                        <a:t> </a:t>
                      </a:r>
                    </a:p>
                  </a:txBody>
                  <a:tcPr marL="60551" marR="60551" marT="48441" marB="48441" anchor="ctr"/>
                </a:tc>
                <a:extLst>
                  <a:ext uri="{0D108BD9-81ED-4DB2-BD59-A6C34878D82A}">
                    <a16:rowId xmlns:a16="http://schemas.microsoft.com/office/drawing/2014/main" val="3667705401"/>
                  </a:ext>
                </a:extLst>
              </a:tr>
              <a:tr h="0">
                <a:tc>
                  <a:txBody>
                    <a:bodyPr/>
                    <a:lstStyle/>
                    <a:p>
                      <a:pPr algn="l"/>
                      <a:r>
                        <a:rPr lang="en-US" sz="1100" dirty="0">
                          <a:effectLst/>
                        </a:rPr>
                        <a:t>Azure Test Plans</a:t>
                      </a:r>
                    </a:p>
                  </a:txBody>
                  <a:tcPr marL="60551" marR="60551" marT="48441" marB="48441" anchor="ctr"/>
                </a:tc>
                <a:tc>
                  <a:txBody>
                    <a:bodyPr/>
                    <a:lstStyle/>
                    <a:p>
                      <a:pPr algn="l"/>
                      <a:r>
                        <a:rPr lang="en-US" sz="1100" u="none" strike="noStrike" dirty="0">
                          <a:effectLst/>
                          <a:hlinkClick r:id="rId7"/>
                        </a:rPr>
                        <a:t>https://azure.microsoft.com/services/devops/test-plans/</a:t>
                      </a:r>
                      <a:r>
                        <a:rPr lang="en-US" sz="1100" dirty="0">
                          <a:effectLst/>
                        </a:rPr>
                        <a:t> </a:t>
                      </a:r>
                    </a:p>
                  </a:txBody>
                  <a:tcPr marL="60551" marR="60551" marT="48441" marB="48441" anchor="ctr"/>
                </a:tc>
                <a:extLst>
                  <a:ext uri="{0D108BD9-81ED-4DB2-BD59-A6C34878D82A}">
                    <a16:rowId xmlns:a16="http://schemas.microsoft.com/office/drawing/2014/main" val="1458865446"/>
                  </a:ext>
                </a:extLst>
              </a:tr>
            </a:tbl>
          </a:graphicData>
        </a:graphic>
      </p:graphicFrame>
      <p:sp>
        <p:nvSpPr>
          <p:cNvPr id="6" name="Text Placeholder 3">
            <a:extLst>
              <a:ext uri="{FF2B5EF4-FFF2-40B4-BE49-F238E27FC236}">
                <a16:creationId xmlns:a16="http://schemas.microsoft.com/office/drawing/2014/main" id="{09C77BBA-2097-44DB-9EA1-3CF148AF1E97}"/>
              </a:ext>
            </a:extLst>
          </p:cNvPr>
          <p:cNvSpPr txBox="1">
            <a:spLocks/>
          </p:cNvSpPr>
          <p:nvPr/>
        </p:nvSpPr>
        <p:spPr>
          <a:xfrm>
            <a:off x="6479821" y="3183208"/>
            <a:ext cx="5774830" cy="1502976"/>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731" marR="0" indent="0" algn="l" defTabSz="932649"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309"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0" dirty="0">
                <a:latin typeface="+mj-lt"/>
              </a:rPr>
              <a:t>Backlinks</a:t>
            </a:r>
          </a:p>
          <a:p>
            <a:r>
              <a:rPr lang="en-GB" sz="1400" b="0" dirty="0"/>
              <a:t>When referencing Azure DevOps or an Azure DevOps service in the web then try to ensure the first reference in the content body of the page is back-linked to the appropriate landing page (see table below). In articles that historically mention VSTS or TFS then please link to the main landing page for Azure DevOps.</a:t>
            </a:r>
            <a:endParaRPr lang="en-US" sz="1400" b="0" dirty="0"/>
          </a:p>
        </p:txBody>
      </p:sp>
      <p:sp>
        <p:nvSpPr>
          <p:cNvPr id="7" name="Rectangle 6">
            <a:extLst>
              <a:ext uri="{FF2B5EF4-FFF2-40B4-BE49-F238E27FC236}">
                <a16:creationId xmlns:a16="http://schemas.microsoft.com/office/drawing/2014/main" id="{3E41799F-C411-4110-BD8D-8575B5826FBD}"/>
              </a:ext>
            </a:extLst>
          </p:cNvPr>
          <p:cNvSpPr/>
          <p:nvPr/>
        </p:nvSpPr>
        <p:spPr>
          <a:xfrm>
            <a:off x="6479822" y="2133951"/>
            <a:ext cx="5774830" cy="954107"/>
          </a:xfrm>
          <a:prstGeom prst="rect">
            <a:avLst/>
          </a:prstGeom>
        </p:spPr>
        <p:txBody>
          <a:bodyPr wrap="square" lIns="0" rIns="0">
            <a:spAutoFit/>
          </a:bodyPr>
          <a:lstStyle/>
          <a:p>
            <a:r>
              <a:rPr lang="en-GB" sz="1400" dirty="0"/>
              <a:t>Suite Icon for launch will remain the same as the VSTS Icon. However, as per corporate guidelines we will not be using the icon prominently in swag, stickers and launch materials. Instead focusing on the Microsoft and Azure brands.</a:t>
            </a:r>
            <a:endParaRPr lang="en-US" sz="1400" dirty="0"/>
          </a:p>
        </p:txBody>
      </p:sp>
      <p:pic>
        <p:nvPicPr>
          <p:cNvPr id="8" name="Picture 4" descr="A picture containing object&#10;&#10;Description generated with very high confidence">
            <a:extLst>
              <a:ext uri="{FF2B5EF4-FFF2-40B4-BE49-F238E27FC236}">
                <a16:creationId xmlns:a16="http://schemas.microsoft.com/office/drawing/2014/main" id="{00E9B226-F7AE-431D-BB66-64D7F2AFBD22}"/>
              </a:ext>
            </a:extLst>
          </p:cNvPr>
          <p:cNvPicPr>
            <a:picLocks noChangeAspect="1"/>
          </p:cNvPicPr>
          <p:nvPr/>
        </p:nvPicPr>
        <p:blipFill>
          <a:blip r:embed="rId8"/>
          <a:stretch>
            <a:fillRect/>
          </a:stretch>
        </p:blipFill>
        <p:spPr>
          <a:xfrm>
            <a:off x="8102327" y="1499942"/>
            <a:ext cx="428430" cy="432000"/>
          </a:xfrm>
          <a:prstGeom prst="rect">
            <a:avLst/>
          </a:prstGeom>
        </p:spPr>
      </p:pic>
      <p:pic>
        <p:nvPicPr>
          <p:cNvPr id="9" name="Picture 6">
            <a:extLst>
              <a:ext uri="{FF2B5EF4-FFF2-40B4-BE49-F238E27FC236}">
                <a16:creationId xmlns:a16="http://schemas.microsoft.com/office/drawing/2014/main" id="{4DF3F462-8B91-4CD4-B5DA-AE3C512A67DC}"/>
              </a:ext>
            </a:extLst>
          </p:cNvPr>
          <p:cNvPicPr>
            <a:picLocks noChangeAspect="1"/>
          </p:cNvPicPr>
          <p:nvPr/>
        </p:nvPicPr>
        <p:blipFill>
          <a:blip r:embed="rId9"/>
          <a:stretch>
            <a:fillRect/>
          </a:stretch>
        </p:blipFill>
        <p:spPr>
          <a:xfrm>
            <a:off x="10733808" y="1499942"/>
            <a:ext cx="432126" cy="432000"/>
          </a:xfrm>
          <a:prstGeom prst="rect">
            <a:avLst/>
          </a:prstGeom>
        </p:spPr>
      </p:pic>
      <p:pic>
        <p:nvPicPr>
          <p:cNvPr id="10" name="Picture 8" descr="A picture containing object&#10;&#10;Description generated with very high confidence">
            <a:extLst>
              <a:ext uri="{FF2B5EF4-FFF2-40B4-BE49-F238E27FC236}">
                <a16:creationId xmlns:a16="http://schemas.microsoft.com/office/drawing/2014/main" id="{88E74A44-F393-45C5-81C7-0AE87EA57719}"/>
              </a:ext>
            </a:extLst>
          </p:cNvPr>
          <p:cNvPicPr>
            <a:picLocks noChangeAspect="1"/>
          </p:cNvPicPr>
          <p:nvPr/>
        </p:nvPicPr>
        <p:blipFill>
          <a:blip r:embed="rId10"/>
          <a:stretch>
            <a:fillRect/>
          </a:stretch>
        </p:blipFill>
        <p:spPr>
          <a:xfrm>
            <a:off x="6609457" y="1499942"/>
            <a:ext cx="432126" cy="432000"/>
          </a:xfrm>
          <a:prstGeom prst="rect">
            <a:avLst/>
          </a:prstGeom>
        </p:spPr>
      </p:pic>
      <p:pic>
        <p:nvPicPr>
          <p:cNvPr id="11" name="Picture 10" descr="A picture containing stop, sign, outdoor, sitting&#10;&#10;Description generated with very high confidence">
            <a:extLst>
              <a:ext uri="{FF2B5EF4-FFF2-40B4-BE49-F238E27FC236}">
                <a16:creationId xmlns:a16="http://schemas.microsoft.com/office/drawing/2014/main" id="{C4F72127-E869-4786-B99E-1043B869F200}"/>
              </a:ext>
            </a:extLst>
          </p:cNvPr>
          <p:cNvPicPr>
            <a:picLocks noChangeAspect="1"/>
          </p:cNvPicPr>
          <p:nvPr/>
        </p:nvPicPr>
        <p:blipFill>
          <a:blip r:embed="rId11"/>
          <a:stretch>
            <a:fillRect/>
          </a:stretch>
        </p:blipFill>
        <p:spPr>
          <a:xfrm>
            <a:off x="7355892" y="1499942"/>
            <a:ext cx="432126" cy="432000"/>
          </a:xfrm>
          <a:prstGeom prst="rect">
            <a:avLst/>
          </a:prstGeom>
        </p:spPr>
      </p:pic>
      <p:pic>
        <p:nvPicPr>
          <p:cNvPr id="12" name="Picture 12">
            <a:extLst>
              <a:ext uri="{FF2B5EF4-FFF2-40B4-BE49-F238E27FC236}">
                <a16:creationId xmlns:a16="http://schemas.microsoft.com/office/drawing/2014/main" id="{A4E285DF-BA82-40DA-97E7-B8EB45DCF30F}"/>
              </a:ext>
            </a:extLst>
          </p:cNvPr>
          <p:cNvPicPr>
            <a:picLocks noChangeAspect="1"/>
          </p:cNvPicPr>
          <p:nvPr/>
        </p:nvPicPr>
        <p:blipFill>
          <a:blip r:embed="rId12"/>
          <a:stretch>
            <a:fillRect/>
          </a:stretch>
        </p:blipFill>
        <p:spPr>
          <a:xfrm>
            <a:off x="9987375" y="1499942"/>
            <a:ext cx="432126" cy="432000"/>
          </a:xfrm>
          <a:prstGeom prst="rect">
            <a:avLst/>
          </a:prstGeom>
        </p:spPr>
      </p:pic>
      <p:pic>
        <p:nvPicPr>
          <p:cNvPr id="13" name="Graphic 12">
            <a:extLst>
              <a:ext uri="{FF2B5EF4-FFF2-40B4-BE49-F238E27FC236}">
                <a16:creationId xmlns:a16="http://schemas.microsoft.com/office/drawing/2014/main" id="{C43DF8C8-19A3-41BD-9D14-CEE1B5850FA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45066" y="1103942"/>
            <a:ext cx="828000" cy="828000"/>
          </a:xfrm>
          <a:prstGeom prst="rect">
            <a:avLst/>
          </a:prstGeom>
        </p:spPr>
      </p:pic>
      <p:pic>
        <p:nvPicPr>
          <p:cNvPr id="14" name="Graphic 13">
            <a:extLst>
              <a:ext uri="{FF2B5EF4-FFF2-40B4-BE49-F238E27FC236}">
                <a16:creationId xmlns:a16="http://schemas.microsoft.com/office/drawing/2014/main" id="{1BC455D5-7A31-49A0-BBB6-B474B32F1E6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76549" y="1499942"/>
            <a:ext cx="432000" cy="432000"/>
          </a:xfrm>
          <a:prstGeom prst="rect">
            <a:avLst/>
          </a:prstGeom>
        </p:spPr>
      </p:pic>
    </p:spTree>
    <p:extLst>
      <p:ext uri="{BB962C8B-B14F-4D97-AF65-F5344CB8AC3E}">
        <p14:creationId xmlns:p14="http://schemas.microsoft.com/office/powerpoint/2010/main" val="35575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207057-2413-4E87-817E-1587632236FA}"/>
              </a:ext>
            </a:extLst>
          </p:cNvPr>
          <p:cNvSpPr/>
          <p:nvPr/>
        </p:nvSpPr>
        <p:spPr bwMode="auto">
          <a:xfrm>
            <a:off x="9922933" y="0"/>
            <a:ext cx="2513542" cy="699452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24" name="Table 123">
            <a:extLst>
              <a:ext uri="{FF2B5EF4-FFF2-40B4-BE49-F238E27FC236}">
                <a16:creationId xmlns:a16="http://schemas.microsoft.com/office/drawing/2014/main" id="{80E4D649-4728-AA4B-A9E9-77459E09BE31}"/>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905310252"/>
              </p:ext>
            </p:extLst>
          </p:nvPr>
        </p:nvGraphicFramePr>
        <p:xfrm>
          <a:off x="459944" y="1406677"/>
          <a:ext cx="11509350" cy="5253666"/>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Azure DevOps (Preferred)</a:t>
                      </a:r>
                    </a:p>
                  </a:txBody>
                  <a:tcPr marL="0" marR="0" marT="1119124" marB="0"/>
                </a:tc>
                <a:tc>
                  <a:txBody>
                    <a:bodyPr/>
                    <a:lstStyle/>
                    <a:p>
                      <a:pPr algn="ctr"/>
                      <a:r>
                        <a:rPr lang="en-US" sz="1000">
                          <a:solidFill>
                            <a:schemeClr val="accent1"/>
                          </a:solidFill>
                        </a:rPr>
                        <a:t>Azure DevOps Shaded</a:t>
                      </a:r>
                    </a:p>
                  </a:txBody>
                  <a:tcPr marL="0" marR="0" marT="1119124" marB="0"/>
                </a:tc>
                <a:tc>
                  <a:txBody>
                    <a:bodyPr/>
                    <a:lstStyle/>
                    <a:p>
                      <a:pPr algn="ctr"/>
                      <a:endParaRPr lang="en-US" sz="1000" dirty="0">
                        <a:solidFill>
                          <a:schemeClr val="accent1"/>
                        </a:solidFill>
                      </a:endParaRPr>
                    </a:p>
                  </a:txBody>
                  <a:tcPr marL="0" marR="0" marT="1119124" marB="0"/>
                </a:tc>
                <a:tc>
                  <a:txBody>
                    <a:bodyPr/>
                    <a:lstStyle/>
                    <a:p>
                      <a:pPr algn="ctr"/>
                      <a:r>
                        <a:rPr lang="en-US" sz="1000">
                          <a:solidFill>
                            <a:schemeClr val="accent1"/>
                          </a:solidFill>
                        </a:rPr>
                        <a:t>Overview</a:t>
                      </a:r>
                    </a:p>
                  </a:txBody>
                  <a:tcPr marL="0" marR="0" marT="1119124" marB="0"/>
                </a:tc>
                <a:tc>
                  <a:txBody>
                    <a:bodyPr/>
                    <a:lstStyle/>
                    <a:p>
                      <a:pPr algn="ctr"/>
                      <a:r>
                        <a:rPr lang="en-US" sz="1000">
                          <a:solidFill>
                            <a:schemeClr val="accent1"/>
                          </a:solidFill>
                        </a:rPr>
                        <a:t>Wiki</a:t>
                      </a:r>
                    </a:p>
                  </a:txBody>
                  <a:tcPr marL="0" marR="0" marT="1119124" marB="0"/>
                </a:tc>
                <a:tc>
                  <a:txBody>
                    <a:bodyPr/>
                    <a:lstStyle/>
                    <a:p>
                      <a:pPr algn="ctr"/>
                      <a:r>
                        <a:rPr lang="en-US" sz="1000">
                          <a:solidFill>
                            <a:schemeClr val="bg1"/>
                          </a:solidFill>
                        </a:rPr>
                        <a:t>Azure DevOps White Flat</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 Boards</a:t>
                      </a:r>
                    </a:p>
                  </a:txBody>
                  <a:tcPr marL="0" marR="0" marT="1119124" marB="0"/>
                </a:tc>
                <a:tc>
                  <a:txBody>
                    <a:bodyPr/>
                    <a:lstStyle/>
                    <a:p>
                      <a:pPr algn="ctr"/>
                      <a:r>
                        <a:rPr lang="en-US" sz="1000">
                          <a:solidFill>
                            <a:schemeClr val="accent1"/>
                          </a:solidFill>
                        </a:rPr>
                        <a:t>Azure Repos</a:t>
                      </a:r>
                    </a:p>
                  </a:txBody>
                  <a:tcPr marL="0" marR="0" marT="1119124" marB="0"/>
                </a:tc>
                <a:tc>
                  <a:txBody>
                    <a:bodyPr/>
                    <a:lstStyle/>
                    <a:p>
                      <a:pPr algn="ctr"/>
                      <a:r>
                        <a:rPr lang="en-US" sz="1000">
                          <a:solidFill>
                            <a:schemeClr val="accent1"/>
                          </a:solidFill>
                        </a:rPr>
                        <a:t>Azure Pipelines</a:t>
                      </a:r>
                    </a:p>
                  </a:txBody>
                  <a:tcPr marL="0" marR="0" marT="1119124" marB="0"/>
                </a:tc>
                <a:tc>
                  <a:txBody>
                    <a:bodyPr/>
                    <a:lstStyle/>
                    <a:p>
                      <a:pPr algn="ctr"/>
                      <a:r>
                        <a:rPr lang="en-US" sz="1000">
                          <a:solidFill>
                            <a:schemeClr val="accent1"/>
                          </a:solidFill>
                        </a:rPr>
                        <a:t>Azure Test Plans</a:t>
                      </a:r>
                    </a:p>
                  </a:txBody>
                  <a:tcPr marL="0" marR="0" marT="1119124" marB="0"/>
                </a:tc>
                <a:tc>
                  <a:txBody>
                    <a:bodyPr/>
                    <a:lstStyle/>
                    <a:p>
                      <a:pPr algn="ctr"/>
                      <a:r>
                        <a:rPr lang="en-US" sz="1000">
                          <a:solidFill>
                            <a:schemeClr val="accent1"/>
                          </a:solidFill>
                        </a:rPr>
                        <a:t>Azure Artifacts</a:t>
                      </a:r>
                    </a:p>
                  </a:txBody>
                  <a:tcPr marL="0" marR="0" marT="1119124" marB="0"/>
                </a:tc>
                <a:tc>
                  <a:txBody>
                    <a:bodyPr/>
                    <a:lstStyle/>
                    <a:p>
                      <a:pPr algn="ctr"/>
                      <a:r>
                        <a:rPr lang="en-US" sz="1000">
                          <a:solidFill>
                            <a:schemeClr val="bg1"/>
                          </a:solidFill>
                        </a:rPr>
                        <a:t>Azure DevOps White Shaded</a:t>
                      </a:r>
                    </a:p>
                  </a:txBody>
                  <a:tcPr marL="0" marR="0" marT="1119124" marB="0"/>
                </a:tc>
                <a:extLst>
                  <a:ext uri="{0D108BD9-81ED-4DB2-BD59-A6C34878D82A}">
                    <a16:rowId xmlns:a16="http://schemas.microsoft.com/office/drawing/2014/main" val="2186356422"/>
                  </a:ext>
                </a:extLst>
              </a:tr>
              <a:tr h="1429992">
                <a:tc>
                  <a:txBody>
                    <a:bodyPr/>
                    <a:lstStyle/>
                    <a:p>
                      <a:pPr algn="ctr"/>
                      <a:endParaRPr lang="en-US" sz="1000">
                        <a:solidFill>
                          <a:schemeClr val="accent1"/>
                        </a:solidFill>
                      </a:endParaRPr>
                    </a:p>
                  </a:txBody>
                  <a:tcPr marL="0" marR="0" marT="1119124" marB="0"/>
                </a:tc>
                <a:tc>
                  <a:txBody>
                    <a:bodyPr/>
                    <a:lstStyle/>
                    <a:p>
                      <a:pPr algn="ctr"/>
                      <a:endParaRPr lang="en-US" sz="1000" dirty="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bg1"/>
                        </a:solidFill>
                      </a:endParaRPr>
                    </a:p>
                  </a:txBody>
                  <a:tcPr marL="0" marR="0" marT="1119124" marB="0"/>
                </a:tc>
                <a:extLst>
                  <a:ext uri="{0D108BD9-81ED-4DB2-BD59-A6C34878D82A}">
                    <a16:rowId xmlns:a16="http://schemas.microsoft.com/office/drawing/2014/main" val="64962515"/>
                  </a:ext>
                </a:extLst>
              </a:tr>
              <a:tr h="1274558">
                <a:tc>
                  <a:txBody>
                    <a:bodyPr/>
                    <a:lstStyle/>
                    <a:p>
                      <a:pPr algn="ctr"/>
                      <a:r>
                        <a:rPr lang="en-US" sz="1000" dirty="0">
                          <a:solidFill>
                            <a:schemeClr val="accent1"/>
                          </a:solidFill>
                        </a:rPr>
                        <a:t>Azure</a:t>
                      </a:r>
                    </a:p>
                  </a:txBody>
                  <a:tcPr marL="0" marR="0" marT="1119124" marB="0"/>
                </a:tc>
                <a:tc>
                  <a:txBody>
                    <a:bodyPr/>
                    <a:lstStyle/>
                    <a:p>
                      <a:pPr algn="ctr"/>
                      <a:r>
                        <a:rPr lang="en-GB" sz="1000" dirty="0">
                          <a:solidFill>
                            <a:schemeClr val="accent1"/>
                          </a:solidFill>
                        </a:rPr>
                        <a:t>Azure (Shaded)</a:t>
                      </a:r>
                      <a:endParaRPr lang="en-US" sz="1000" dirty="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r>
                        <a:rPr lang="en-US" sz="1000" dirty="0">
                          <a:solidFill>
                            <a:schemeClr val="bg1"/>
                          </a:solidFill>
                        </a:rPr>
                        <a:t>Azure</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Azure DevOps Icons</a:t>
            </a:r>
          </a:p>
        </p:txBody>
      </p:sp>
      <p:pic>
        <p:nvPicPr>
          <p:cNvPr id="7" name="Graphic 6">
            <a:extLst>
              <a:ext uri="{FF2B5EF4-FFF2-40B4-BE49-F238E27FC236}">
                <a16:creationId xmlns:a16="http://schemas.microsoft.com/office/drawing/2014/main" id="{8C119E60-6EE9-4369-A516-24AD5DF3761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9064" y="1602355"/>
            <a:ext cx="720000" cy="720000"/>
          </a:xfrm>
          <a:prstGeom prst="rect">
            <a:avLst/>
          </a:prstGeom>
        </p:spPr>
      </p:pic>
      <p:pic>
        <p:nvPicPr>
          <p:cNvPr id="9" name="Graphic 8">
            <a:extLst>
              <a:ext uri="{FF2B5EF4-FFF2-40B4-BE49-F238E27FC236}">
                <a16:creationId xmlns:a16="http://schemas.microsoft.com/office/drawing/2014/main" id="{584B2773-580F-42DF-B738-E82FFE7691C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7411" y="2926950"/>
            <a:ext cx="720000" cy="720000"/>
          </a:xfrm>
          <a:prstGeom prst="rect">
            <a:avLst/>
          </a:prstGeom>
        </p:spPr>
      </p:pic>
      <p:pic>
        <p:nvPicPr>
          <p:cNvPr id="11" name="Graphic 10">
            <a:extLst>
              <a:ext uri="{FF2B5EF4-FFF2-40B4-BE49-F238E27FC236}">
                <a16:creationId xmlns:a16="http://schemas.microsoft.com/office/drawing/2014/main" id="{45EEF30A-0FE5-4600-8557-8AC18FEA48B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2431" y="1633373"/>
            <a:ext cx="720000" cy="720000"/>
          </a:xfrm>
          <a:prstGeom prst="rect">
            <a:avLst/>
          </a:prstGeom>
        </p:spPr>
      </p:pic>
      <p:pic>
        <p:nvPicPr>
          <p:cNvPr id="13" name="Graphic 12">
            <a:extLst>
              <a:ext uri="{FF2B5EF4-FFF2-40B4-BE49-F238E27FC236}">
                <a16:creationId xmlns:a16="http://schemas.microsoft.com/office/drawing/2014/main" id="{9D2A3F70-0313-4BB6-B40F-0890071C643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0979" y="2926950"/>
            <a:ext cx="720000" cy="720000"/>
          </a:xfrm>
          <a:prstGeom prst="rect">
            <a:avLst/>
          </a:prstGeom>
        </p:spPr>
      </p:pic>
      <p:pic>
        <p:nvPicPr>
          <p:cNvPr id="15" name="Graphic 14">
            <a:extLst>
              <a:ext uri="{FF2B5EF4-FFF2-40B4-BE49-F238E27FC236}">
                <a16:creationId xmlns:a16="http://schemas.microsoft.com/office/drawing/2014/main" id="{B6F4D32E-8299-4D2D-9B58-22E50B8EE35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2914" y="3002657"/>
            <a:ext cx="720000" cy="720000"/>
          </a:xfrm>
          <a:prstGeom prst="rect">
            <a:avLst/>
          </a:prstGeom>
        </p:spPr>
      </p:pic>
      <p:pic>
        <p:nvPicPr>
          <p:cNvPr id="17" name="Graphic 16">
            <a:extLst>
              <a:ext uri="{FF2B5EF4-FFF2-40B4-BE49-F238E27FC236}">
                <a16:creationId xmlns:a16="http://schemas.microsoft.com/office/drawing/2014/main" id="{1D38AEC8-6E22-4967-9A11-48455A0E2686}"/>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33856" y="2926950"/>
            <a:ext cx="720000" cy="720000"/>
          </a:xfrm>
          <a:prstGeom prst="rect">
            <a:avLst/>
          </a:prstGeom>
        </p:spPr>
      </p:pic>
      <p:pic>
        <p:nvPicPr>
          <p:cNvPr id="19" name="Graphic 18">
            <a:extLst>
              <a:ext uri="{FF2B5EF4-FFF2-40B4-BE49-F238E27FC236}">
                <a16:creationId xmlns:a16="http://schemas.microsoft.com/office/drawing/2014/main" id="{B48AFCA9-B5B3-44EF-A67C-BFBC80D83543}"/>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2431" y="2926950"/>
            <a:ext cx="720000" cy="720000"/>
          </a:xfrm>
          <a:prstGeom prst="rect">
            <a:avLst/>
          </a:prstGeom>
        </p:spPr>
      </p:pic>
      <p:pic>
        <p:nvPicPr>
          <p:cNvPr id="21" name="Graphic 20">
            <a:extLst>
              <a:ext uri="{FF2B5EF4-FFF2-40B4-BE49-F238E27FC236}">
                <a16:creationId xmlns:a16="http://schemas.microsoft.com/office/drawing/2014/main" id="{E38F56EA-E43C-4A5C-8E98-6F4A51321D43}"/>
              </a:ext>
              <a:ext uri="{C183D7F6-B498-43B3-948B-1728B52AA6E4}">
                <adec:decorative xmlns:adec="http://schemas.microsoft.com/office/drawing/2017/decorative" val="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669866" y="1633373"/>
            <a:ext cx="720000" cy="720000"/>
          </a:xfrm>
          <a:prstGeom prst="rect">
            <a:avLst/>
          </a:prstGeom>
        </p:spPr>
      </p:pic>
      <p:pic>
        <p:nvPicPr>
          <p:cNvPr id="23" name="Graphic 22">
            <a:extLst>
              <a:ext uri="{FF2B5EF4-FFF2-40B4-BE49-F238E27FC236}">
                <a16:creationId xmlns:a16="http://schemas.microsoft.com/office/drawing/2014/main" id="{CD87A08C-31D2-4C72-9B8C-C5713C4583E2}"/>
              </a:ext>
              <a:ext uri="{C183D7F6-B498-43B3-948B-1728B52AA6E4}">
                <adec:decorative xmlns:adec="http://schemas.microsoft.com/office/drawing/2017/decorative" val="1"/>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2914" y="1633373"/>
            <a:ext cx="720000" cy="720000"/>
          </a:xfrm>
          <a:prstGeom prst="rect">
            <a:avLst/>
          </a:prstGeom>
        </p:spPr>
      </p:pic>
      <p:pic>
        <p:nvPicPr>
          <p:cNvPr id="51" name="Picture 50">
            <a:extLst>
              <a:ext uri="{FF2B5EF4-FFF2-40B4-BE49-F238E27FC236}">
                <a16:creationId xmlns:a16="http://schemas.microsoft.com/office/drawing/2014/main" id="{8F48FC67-E6A1-485E-A148-1A3216BECEBF}"/>
              </a:ext>
              <a:ext uri="{C183D7F6-B498-43B3-948B-1728B52AA6E4}">
                <adec:decorative xmlns:adec="http://schemas.microsoft.com/office/drawing/2017/decorative" val="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584876" y="5604844"/>
            <a:ext cx="881913" cy="720000"/>
          </a:xfrm>
          <a:prstGeom prst="rect">
            <a:avLst/>
          </a:prstGeom>
        </p:spPr>
      </p:pic>
      <p:pic>
        <p:nvPicPr>
          <p:cNvPr id="52" name="Picture 51">
            <a:extLst>
              <a:ext uri="{FF2B5EF4-FFF2-40B4-BE49-F238E27FC236}">
                <a16:creationId xmlns:a16="http://schemas.microsoft.com/office/drawing/2014/main" id="{D9CC9539-CE37-40FF-A8A5-A02920BBA612}"/>
              </a:ext>
              <a:ext uri="{C183D7F6-B498-43B3-948B-1728B52AA6E4}">
                <adec:decorative xmlns:adec="http://schemas.microsoft.com/office/drawing/2017/decorative" val="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69686" y="5604844"/>
            <a:ext cx="881914" cy="720000"/>
          </a:xfrm>
          <a:prstGeom prst="rect">
            <a:avLst/>
          </a:prstGeom>
        </p:spPr>
      </p:pic>
      <p:pic>
        <p:nvPicPr>
          <p:cNvPr id="18" name="Picture 17">
            <a:extLst>
              <a:ext uri="{FF2B5EF4-FFF2-40B4-BE49-F238E27FC236}">
                <a16:creationId xmlns:a16="http://schemas.microsoft.com/office/drawing/2014/main" id="{CC19E8B2-90A7-4FD3-A683-1BA0F5B8EBB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871503" y="1558191"/>
            <a:ext cx="905609" cy="905609"/>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88A00B68-B52D-4BF4-9724-78B4F96E00B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814925" y="5509458"/>
            <a:ext cx="1018764" cy="1018764"/>
          </a:xfrm>
          <a:prstGeom prst="rect">
            <a:avLst/>
          </a:prstGeom>
        </p:spPr>
      </p:pic>
      <p:pic>
        <p:nvPicPr>
          <p:cNvPr id="4" name="Picture 3" descr="A close up of a logo&#10;&#10;Description generated with very high confidence">
            <a:extLst>
              <a:ext uri="{FF2B5EF4-FFF2-40B4-BE49-F238E27FC236}">
                <a16:creationId xmlns:a16="http://schemas.microsoft.com/office/drawing/2014/main" id="{02709925-A2B8-42BD-BCE2-A3412155A4C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584876" y="2926950"/>
            <a:ext cx="881913" cy="881913"/>
          </a:xfrm>
          <a:prstGeom prst="rect">
            <a:avLst/>
          </a:prstGeom>
        </p:spPr>
      </p:pic>
    </p:spTree>
    <p:extLst>
      <p:ext uri="{BB962C8B-B14F-4D97-AF65-F5344CB8AC3E}">
        <p14:creationId xmlns:p14="http://schemas.microsoft.com/office/powerpoint/2010/main" val="23930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207057-2413-4E87-817E-1587632236FA}"/>
              </a:ext>
            </a:extLst>
          </p:cNvPr>
          <p:cNvSpPr/>
          <p:nvPr/>
        </p:nvSpPr>
        <p:spPr bwMode="auto">
          <a:xfrm>
            <a:off x="0" y="3617540"/>
            <a:ext cx="12436475" cy="337698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Logos and Wordmarks</a:t>
            </a:r>
          </a:p>
        </p:txBody>
      </p:sp>
      <p:pic>
        <p:nvPicPr>
          <p:cNvPr id="4" name="Graphic 3" descr="Azure DevOps">
            <a:extLst>
              <a:ext uri="{FF2B5EF4-FFF2-40B4-BE49-F238E27FC236}">
                <a16:creationId xmlns:a16="http://schemas.microsoft.com/office/drawing/2014/main" id="{7F92D4B0-4A7F-400A-9DA4-7E97CCD54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3952" y="4136107"/>
            <a:ext cx="2235787" cy="360000"/>
          </a:xfrm>
          <a:prstGeom prst="rect">
            <a:avLst/>
          </a:prstGeom>
        </p:spPr>
      </p:pic>
      <p:pic>
        <p:nvPicPr>
          <p:cNvPr id="8" name="Graphic 7" descr="Azure DevOps">
            <a:extLst>
              <a:ext uri="{FF2B5EF4-FFF2-40B4-BE49-F238E27FC236}">
                <a16:creationId xmlns:a16="http://schemas.microsoft.com/office/drawing/2014/main" id="{9CBEFC09-2FB3-446E-93A0-59091B6793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3952" y="2788190"/>
            <a:ext cx="2293715" cy="360000"/>
          </a:xfrm>
          <a:prstGeom prst="rect">
            <a:avLst/>
          </a:prstGeom>
        </p:spPr>
      </p:pic>
      <p:pic>
        <p:nvPicPr>
          <p:cNvPr id="12" name="Picture 11" descr="Microsoft Azure">
            <a:extLst>
              <a:ext uri="{FF2B5EF4-FFF2-40B4-BE49-F238E27FC236}">
                <a16:creationId xmlns:a16="http://schemas.microsoft.com/office/drawing/2014/main" id="{F48E4926-F885-4396-AB16-B3024C7231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1679" y="2348815"/>
            <a:ext cx="3745189" cy="1238751"/>
          </a:xfrm>
          <a:prstGeom prst="rect">
            <a:avLst/>
          </a:prstGeom>
        </p:spPr>
      </p:pic>
      <p:pic>
        <p:nvPicPr>
          <p:cNvPr id="16" name="Picture 15" descr="Microsoft Azure">
            <a:extLst>
              <a:ext uri="{FF2B5EF4-FFF2-40B4-BE49-F238E27FC236}">
                <a16:creationId xmlns:a16="http://schemas.microsoft.com/office/drawing/2014/main" id="{6DFC843E-3883-42A5-BC19-60D35406FF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1679" y="3696732"/>
            <a:ext cx="3745189" cy="1238751"/>
          </a:xfrm>
          <a:prstGeom prst="rect">
            <a:avLst/>
          </a:prstGeom>
        </p:spPr>
      </p:pic>
      <p:pic>
        <p:nvPicPr>
          <p:cNvPr id="20" name="Picture 19" descr="Microsoft Azure">
            <a:extLst>
              <a:ext uri="{FF2B5EF4-FFF2-40B4-BE49-F238E27FC236}">
                <a16:creationId xmlns:a16="http://schemas.microsoft.com/office/drawing/2014/main" id="{7147947A-1F30-461C-93D1-A0C764111A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21679" y="4831286"/>
            <a:ext cx="3745189" cy="1238751"/>
          </a:xfrm>
          <a:prstGeom prst="rect">
            <a:avLst/>
          </a:prstGeom>
        </p:spPr>
      </p:pic>
      <p:pic>
        <p:nvPicPr>
          <p:cNvPr id="24" name="Picture 23" descr="Microsoft Azure">
            <a:extLst>
              <a:ext uri="{FF2B5EF4-FFF2-40B4-BE49-F238E27FC236}">
                <a16:creationId xmlns:a16="http://schemas.microsoft.com/office/drawing/2014/main" id="{23751037-8700-4E97-B126-C65C539B289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6558" y="2348815"/>
            <a:ext cx="2345222" cy="1238751"/>
          </a:xfrm>
          <a:prstGeom prst="rect">
            <a:avLst/>
          </a:prstGeom>
        </p:spPr>
      </p:pic>
      <p:pic>
        <p:nvPicPr>
          <p:cNvPr id="28" name="Picture 27" descr="Microsoft Azure">
            <a:extLst>
              <a:ext uri="{FF2B5EF4-FFF2-40B4-BE49-F238E27FC236}">
                <a16:creationId xmlns:a16="http://schemas.microsoft.com/office/drawing/2014/main" id="{6757CEA5-470D-42EF-A1DB-8C7EED8CAF1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76558" y="3696732"/>
            <a:ext cx="2345222" cy="1238751"/>
          </a:xfrm>
          <a:prstGeom prst="rect">
            <a:avLst/>
          </a:prstGeom>
        </p:spPr>
      </p:pic>
      <p:pic>
        <p:nvPicPr>
          <p:cNvPr id="30" name="Picture 29" descr="Microsoft Azure">
            <a:extLst>
              <a:ext uri="{FF2B5EF4-FFF2-40B4-BE49-F238E27FC236}">
                <a16:creationId xmlns:a16="http://schemas.microsoft.com/office/drawing/2014/main" id="{54EF66DD-63F3-4E53-AFE9-8590F9B46B8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76558" y="4831285"/>
            <a:ext cx="2345222" cy="1238751"/>
          </a:xfrm>
          <a:prstGeom prst="rect">
            <a:avLst/>
          </a:prstGeom>
        </p:spPr>
      </p:pic>
      <p:pic>
        <p:nvPicPr>
          <p:cNvPr id="32" name="Picture 31" descr="Microsoft">
            <a:extLst>
              <a:ext uri="{FF2B5EF4-FFF2-40B4-BE49-F238E27FC236}">
                <a16:creationId xmlns:a16="http://schemas.microsoft.com/office/drawing/2014/main" id="{D1A65810-A337-4179-9809-2D7E8161E64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33" y="1441707"/>
            <a:ext cx="2548007" cy="937268"/>
          </a:xfrm>
          <a:prstGeom prst="rect">
            <a:avLst/>
          </a:prstGeom>
        </p:spPr>
      </p:pic>
      <p:pic>
        <p:nvPicPr>
          <p:cNvPr id="34" name="Picture 33" descr="Microsoft">
            <a:extLst>
              <a:ext uri="{FF2B5EF4-FFF2-40B4-BE49-F238E27FC236}">
                <a16:creationId xmlns:a16="http://schemas.microsoft.com/office/drawing/2014/main" id="{1EE70404-C2E5-446B-A119-4D4652B87E1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834" y="2502064"/>
            <a:ext cx="2548007" cy="937268"/>
          </a:xfrm>
          <a:prstGeom prst="rect">
            <a:avLst/>
          </a:prstGeom>
        </p:spPr>
      </p:pic>
      <p:pic>
        <p:nvPicPr>
          <p:cNvPr id="36" name="Picture 35" descr="Microsoft">
            <a:extLst>
              <a:ext uri="{FF2B5EF4-FFF2-40B4-BE49-F238E27FC236}">
                <a16:creationId xmlns:a16="http://schemas.microsoft.com/office/drawing/2014/main" id="{917A5E38-7A61-41A1-BE00-A540E7B9724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835" y="3872064"/>
            <a:ext cx="2548007" cy="937268"/>
          </a:xfrm>
          <a:prstGeom prst="rect">
            <a:avLst/>
          </a:prstGeom>
        </p:spPr>
      </p:pic>
      <p:pic>
        <p:nvPicPr>
          <p:cNvPr id="38" name="Picture 37" descr="Microsoft">
            <a:extLst>
              <a:ext uri="{FF2B5EF4-FFF2-40B4-BE49-F238E27FC236}">
                <a16:creationId xmlns:a16="http://schemas.microsoft.com/office/drawing/2014/main" id="{B22BF0C0-C507-4C02-9D36-D33492D38F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3856" y="4964661"/>
            <a:ext cx="2548007" cy="937268"/>
          </a:xfrm>
          <a:prstGeom prst="rect">
            <a:avLst/>
          </a:prstGeom>
        </p:spPr>
      </p:pic>
      <p:pic>
        <p:nvPicPr>
          <p:cNvPr id="44" name="Picture 43" descr="GitHub">
            <a:extLst>
              <a:ext uri="{FF2B5EF4-FFF2-40B4-BE49-F238E27FC236}">
                <a16:creationId xmlns:a16="http://schemas.microsoft.com/office/drawing/2014/main" id="{EACCD7F8-CB9D-4CEE-8F5A-010B72970B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54919" y="1591060"/>
            <a:ext cx="720000" cy="720000"/>
          </a:xfrm>
          <a:prstGeom prst="rect">
            <a:avLst/>
          </a:prstGeom>
        </p:spPr>
      </p:pic>
      <p:pic>
        <p:nvPicPr>
          <p:cNvPr id="46" name="Picture 45" descr="GitHub">
            <a:extLst>
              <a:ext uri="{FF2B5EF4-FFF2-40B4-BE49-F238E27FC236}">
                <a16:creationId xmlns:a16="http://schemas.microsoft.com/office/drawing/2014/main" id="{08DD7529-927A-46CD-AC3D-AE56639600E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54919" y="5043465"/>
            <a:ext cx="720000" cy="720000"/>
          </a:xfrm>
          <a:prstGeom prst="rect">
            <a:avLst/>
          </a:prstGeom>
        </p:spPr>
      </p:pic>
      <p:pic>
        <p:nvPicPr>
          <p:cNvPr id="48" name="Picture 47" descr="GitHub">
            <a:extLst>
              <a:ext uri="{FF2B5EF4-FFF2-40B4-BE49-F238E27FC236}">
                <a16:creationId xmlns:a16="http://schemas.microsoft.com/office/drawing/2014/main" id="{C9C3C7F5-764E-46CB-9DE7-AA95EB53508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74919" y="1483060"/>
            <a:ext cx="2282926" cy="936000"/>
          </a:xfrm>
          <a:prstGeom prst="rect">
            <a:avLst/>
          </a:prstGeom>
        </p:spPr>
      </p:pic>
      <p:pic>
        <p:nvPicPr>
          <p:cNvPr id="50" name="Picture 49" descr="GitHub">
            <a:extLst>
              <a:ext uri="{FF2B5EF4-FFF2-40B4-BE49-F238E27FC236}">
                <a16:creationId xmlns:a16="http://schemas.microsoft.com/office/drawing/2014/main" id="{19F65F14-DD8D-4276-A540-4D12F951FFF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974919" y="4935465"/>
            <a:ext cx="2282927" cy="936000"/>
          </a:xfrm>
          <a:prstGeom prst="rect">
            <a:avLst/>
          </a:prstGeom>
        </p:spPr>
      </p:pic>
    </p:spTree>
    <p:extLst>
      <p:ext uri="{BB962C8B-B14F-4D97-AF65-F5344CB8AC3E}">
        <p14:creationId xmlns:p14="http://schemas.microsoft.com/office/powerpoint/2010/main" val="164268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is the union of </a:t>
              </a:r>
              <a:r>
                <a:rPr lang="en-US" sz="2800" b="1" dirty="0">
                  <a:solidFill>
                    <a:srgbClr val="0078D7"/>
                  </a:solidFill>
                </a:rPr>
                <a:t>people</a:t>
              </a:r>
              <a:r>
                <a:rPr lang="en-US" sz="2800" dirty="0"/>
                <a:t>, </a:t>
              </a:r>
              <a:r>
                <a:rPr lang="en-US" sz="2800" b="1" dirty="0">
                  <a:solidFill>
                    <a:srgbClr val="0078D7"/>
                  </a:solidFill>
                </a:rPr>
                <a:t>process</a:t>
              </a:r>
              <a:r>
                <a:rPr lang="en-US" sz="2800" dirty="0"/>
                <a:t>, and </a:t>
              </a:r>
              <a:r>
                <a:rPr lang="en-US" sz="2800" b="1" dirty="0">
                  <a:solidFill>
                    <a:srgbClr val="0078D7"/>
                  </a:solidFill>
                </a:rPr>
                <a:t>products</a:t>
              </a:r>
              <a:r>
                <a:rPr lang="en-US" sz="2800"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nvPr>
        </p:nvGraphicFramePr>
        <p:xfrm>
          <a:off x="459944" y="924831"/>
          <a:ext cx="11509350" cy="5253666"/>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API Apps</a:t>
                      </a:r>
                    </a:p>
                  </a:txBody>
                  <a:tcPr marL="0" marR="0" marT="1119124" marB="0"/>
                </a:tc>
                <a:tc>
                  <a:txBody>
                    <a:bodyPr/>
                    <a:lstStyle/>
                    <a:p>
                      <a:pPr algn="ctr"/>
                      <a:r>
                        <a:rPr lang="en-US" sz="1000">
                          <a:solidFill>
                            <a:schemeClr val="accent1"/>
                          </a:solidFill>
                        </a:rPr>
                        <a:t>API Management</a:t>
                      </a:r>
                    </a:p>
                  </a:txBody>
                  <a:tcPr marL="0" marR="0" marT="1119124" marB="0"/>
                </a:tc>
                <a:tc>
                  <a:txBody>
                    <a:bodyPr/>
                    <a:lstStyle/>
                    <a:p>
                      <a:pPr algn="ctr"/>
                      <a:r>
                        <a:rPr lang="en-US" sz="1000">
                          <a:solidFill>
                            <a:schemeClr val="accent1"/>
                          </a:solidFill>
                        </a:rPr>
                        <a:t>App Service</a:t>
                      </a:r>
                    </a:p>
                  </a:txBody>
                  <a:tcPr marL="0" marR="0" marT="1119124" marB="0"/>
                </a:tc>
                <a:tc>
                  <a:txBody>
                    <a:bodyPr/>
                    <a:lstStyle/>
                    <a:p>
                      <a:pPr algn="ctr"/>
                      <a:r>
                        <a:rPr lang="en-US" sz="1000">
                          <a:solidFill>
                            <a:schemeClr val="accent1"/>
                          </a:solidFill>
                        </a:rPr>
                        <a:t>Applications Gateway</a:t>
                      </a:r>
                    </a:p>
                  </a:txBody>
                  <a:tcPr marL="0" marR="0" marT="1119124" marB="0"/>
                </a:tc>
                <a:tc>
                  <a:txBody>
                    <a:bodyPr/>
                    <a:lstStyle/>
                    <a:p>
                      <a:pPr algn="ctr"/>
                      <a:r>
                        <a:rPr lang="en-US" sz="1000">
                          <a:solidFill>
                            <a:schemeClr val="accent1"/>
                          </a:solidFill>
                        </a:rPr>
                        <a:t>Application Insights</a:t>
                      </a:r>
                    </a:p>
                  </a:txBody>
                  <a:tcPr marL="0" marR="0" marT="1119124" marB="0"/>
                </a:tc>
                <a:tc>
                  <a:txBody>
                    <a:bodyPr/>
                    <a:lstStyle/>
                    <a:p>
                      <a:pPr algn="ctr"/>
                      <a:r>
                        <a:rPr lang="en-US" sz="1000">
                          <a:solidFill>
                            <a:schemeClr val="accent1"/>
                          </a:solidFill>
                        </a:rPr>
                        <a:t>Automation</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a:t>
                      </a:r>
                    </a:p>
                  </a:txBody>
                  <a:tcPr marL="0" marR="0" marT="1119124" marB="0"/>
                </a:tc>
                <a:tc>
                  <a:txBody>
                    <a:bodyPr/>
                    <a:lstStyle/>
                    <a:p>
                      <a:pPr algn="ctr"/>
                      <a:r>
                        <a:rPr lang="en-US" sz="1000">
                          <a:solidFill>
                            <a:schemeClr val="accent1"/>
                          </a:solidFill>
                        </a:rPr>
                        <a:t>Azure Active Directory</a:t>
                      </a:r>
                    </a:p>
                  </a:txBody>
                  <a:tcPr marL="0" marR="0" marT="1119124" marB="0"/>
                </a:tc>
                <a:tc>
                  <a:txBody>
                    <a:bodyPr/>
                    <a:lstStyle/>
                    <a:p>
                      <a:pPr algn="ctr"/>
                      <a:r>
                        <a:rPr lang="en-US" sz="1000">
                          <a:solidFill>
                            <a:schemeClr val="accent1"/>
                          </a:solidFill>
                        </a:rPr>
                        <a:t>Azure Advisor</a:t>
                      </a:r>
                    </a:p>
                  </a:txBody>
                  <a:tcPr marL="0" marR="0" marT="1119124" marB="0"/>
                </a:tc>
                <a:tc>
                  <a:txBody>
                    <a:bodyPr/>
                    <a:lstStyle/>
                    <a:p>
                      <a:pPr algn="ctr"/>
                      <a:r>
                        <a:rPr lang="en-US" sz="1000">
                          <a:solidFill>
                            <a:schemeClr val="accent1"/>
                          </a:solidFill>
                        </a:rPr>
                        <a:t>Azure Analysis Services</a:t>
                      </a:r>
                    </a:p>
                  </a:txBody>
                  <a:tcPr marL="0" marR="0" marT="1119124" marB="0"/>
                </a:tc>
                <a:tc>
                  <a:txBody>
                    <a:bodyPr/>
                    <a:lstStyle/>
                    <a:p>
                      <a:pPr algn="ctr"/>
                      <a:r>
                        <a:rPr lang="en-US" sz="1000">
                          <a:solidFill>
                            <a:schemeClr val="accent1"/>
                          </a:solidFill>
                        </a:rPr>
                        <a:t>Azure Backup</a:t>
                      </a:r>
                    </a:p>
                  </a:txBody>
                  <a:tcPr marL="0" marR="0" marT="1119124" marB="0"/>
                </a:tc>
                <a:tc>
                  <a:txBody>
                    <a:bodyPr/>
                    <a:lstStyle/>
                    <a:p>
                      <a:pPr algn="ctr"/>
                      <a:r>
                        <a:rPr lang="en-US" sz="1000">
                          <a:solidFill>
                            <a:schemeClr val="accent1"/>
                          </a:solidFill>
                        </a:rPr>
                        <a:t>Azure Bot Services</a:t>
                      </a:r>
                    </a:p>
                  </a:txBody>
                  <a:tcPr marL="0" marR="0" marT="1119124" marB="0"/>
                </a:tc>
                <a:extLst>
                  <a:ext uri="{0D108BD9-81ED-4DB2-BD59-A6C34878D82A}">
                    <a16:rowId xmlns:a16="http://schemas.microsoft.com/office/drawing/2014/main" val="2186356422"/>
                  </a:ext>
                </a:extLst>
              </a:tr>
              <a:tr h="1429992">
                <a:tc>
                  <a:txBody>
                    <a:bodyPr/>
                    <a:lstStyle/>
                    <a:p>
                      <a:pPr algn="ctr"/>
                      <a:r>
                        <a:rPr lang="en-US" sz="1000">
                          <a:solidFill>
                            <a:schemeClr val="accent1"/>
                          </a:solidFill>
                        </a:rPr>
                        <a:t>Azure Cache </a:t>
                      </a:r>
                      <a:r>
                        <a:rPr lang="en-US" sz="1000" err="1">
                          <a:solidFill>
                            <a:schemeClr val="accent1"/>
                          </a:solidFill>
                        </a:rPr>
                        <a:t>Redis</a:t>
                      </a:r>
                      <a:r>
                        <a:rPr lang="en-US" sz="1000">
                          <a:solidFill>
                            <a:schemeClr val="accent1"/>
                          </a:solidFill>
                        </a:rPr>
                        <a:t> </a:t>
                      </a:r>
                      <a:br>
                        <a:rPr lang="en-US" sz="1000">
                          <a:solidFill>
                            <a:schemeClr val="accent1"/>
                          </a:solidFill>
                        </a:rPr>
                      </a:br>
                      <a:r>
                        <a:rPr lang="en-US" sz="1000">
                          <a:solidFill>
                            <a:schemeClr val="accent1"/>
                          </a:solidFill>
                        </a:rPr>
                        <a:t>Product Icon</a:t>
                      </a:r>
                    </a:p>
                  </a:txBody>
                  <a:tcPr marL="0" marR="0" marT="1119124" marB="0"/>
                </a:tc>
                <a:tc>
                  <a:txBody>
                    <a:bodyPr/>
                    <a:lstStyle/>
                    <a:p>
                      <a:pPr algn="ctr"/>
                      <a:r>
                        <a:rPr lang="en-US" sz="1000">
                          <a:solidFill>
                            <a:schemeClr val="accent1"/>
                          </a:solidFill>
                        </a:rPr>
                        <a:t>Azure Container Registry</a:t>
                      </a:r>
                    </a:p>
                  </a:txBody>
                  <a:tcPr marL="0" marR="0" marT="1119124" marB="0"/>
                </a:tc>
                <a:tc>
                  <a:txBody>
                    <a:bodyPr/>
                    <a:lstStyle/>
                    <a:p>
                      <a:pPr algn="ctr"/>
                      <a:r>
                        <a:rPr lang="en-US" sz="1000">
                          <a:solidFill>
                            <a:schemeClr val="accent1"/>
                          </a:solidFill>
                        </a:rPr>
                        <a:t>Azure Container Service</a:t>
                      </a:r>
                    </a:p>
                    <a:p>
                      <a:pPr algn="ctr"/>
                      <a:r>
                        <a:rPr lang="en-US" sz="1000">
                          <a:solidFill>
                            <a:schemeClr val="accent1"/>
                          </a:solidFill>
                        </a:rPr>
                        <a:t>ACS &amp; AKS</a:t>
                      </a:r>
                    </a:p>
                  </a:txBody>
                  <a:tcPr marL="0" marR="0" marT="1119124" marB="0"/>
                </a:tc>
                <a:tc>
                  <a:txBody>
                    <a:bodyPr/>
                    <a:lstStyle/>
                    <a:p>
                      <a:pPr algn="ctr"/>
                      <a:r>
                        <a:rPr lang="en-US" sz="1000">
                          <a:solidFill>
                            <a:schemeClr val="accent1"/>
                          </a:solidFill>
                        </a:rPr>
                        <a:t>Azure Content Delivery Network</a:t>
                      </a:r>
                    </a:p>
                  </a:txBody>
                  <a:tcPr marL="0" marR="0" marT="1119124" marB="0"/>
                </a:tc>
                <a:tc>
                  <a:txBody>
                    <a:bodyPr/>
                    <a:lstStyle/>
                    <a:p>
                      <a:pPr algn="ctr"/>
                      <a:r>
                        <a:rPr lang="en-US" sz="1000">
                          <a:solidFill>
                            <a:schemeClr val="accent1"/>
                          </a:solidFill>
                        </a:rPr>
                        <a:t>Azure Database </a:t>
                      </a:r>
                      <a:br>
                        <a:rPr lang="en-US" sz="1000">
                          <a:solidFill>
                            <a:schemeClr val="accent1"/>
                          </a:solidFill>
                        </a:rPr>
                      </a:br>
                      <a:r>
                        <a:rPr lang="en-US" sz="1000">
                          <a:solidFill>
                            <a:schemeClr val="accent1"/>
                          </a:solidFill>
                        </a:rPr>
                        <a:t>for PostgreSQL</a:t>
                      </a:r>
                    </a:p>
                  </a:txBody>
                  <a:tcPr marL="0" marR="0" marT="1119124" marB="0"/>
                </a:tc>
                <a:tc>
                  <a:txBody>
                    <a:bodyPr/>
                    <a:lstStyle/>
                    <a:p>
                      <a:pPr algn="ctr"/>
                      <a:r>
                        <a:rPr lang="en-US" sz="1000">
                          <a:solidFill>
                            <a:schemeClr val="accent1"/>
                          </a:solidFill>
                        </a:rPr>
                        <a:t>Azure Database </a:t>
                      </a:r>
                      <a:br>
                        <a:rPr lang="en-US" sz="1000">
                          <a:solidFill>
                            <a:schemeClr val="accent1"/>
                          </a:solidFill>
                        </a:rPr>
                      </a:br>
                      <a:r>
                        <a:rPr lang="en-US" sz="1000">
                          <a:solidFill>
                            <a:schemeClr val="accent1"/>
                          </a:solidFill>
                        </a:rPr>
                        <a:t>Migration Service</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Azure DDoS Protection</a:t>
                      </a:r>
                    </a:p>
                  </a:txBody>
                  <a:tcPr marL="0" marR="0" marT="1119124" marB="0"/>
                </a:tc>
                <a:tc>
                  <a:txBody>
                    <a:bodyPr/>
                    <a:lstStyle/>
                    <a:p>
                      <a:pPr algn="ctr"/>
                      <a:r>
                        <a:rPr lang="en-US" sz="1000">
                          <a:solidFill>
                            <a:schemeClr val="accent1"/>
                          </a:solidFill>
                        </a:rPr>
                        <a:t>Azure </a:t>
                      </a:r>
                      <a:r>
                        <a:rPr lang="en-US" sz="1000" err="1">
                          <a:solidFill>
                            <a:schemeClr val="accent1"/>
                          </a:solidFill>
                        </a:rPr>
                        <a:t>DevTest</a:t>
                      </a:r>
                      <a:r>
                        <a:rPr lang="en-US" sz="1000">
                          <a:solidFill>
                            <a:schemeClr val="accent1"/>
                          </a:solidFill>
                        </a:rPr>
                        <a:t> Labs</a:t>
                      </a:r>
                    </a:p>
                  </a:txBody>
                  <a:tcPr marL="0" marR="0" marT="1119124" marB="0"/>
                </a:tc>
                <a:tc>
                  <a:txBody>
                    <a:bodyPr/>
                    <a:lstStyle/>
                    <a:p>
                      <a:pPr algn="ctr"/>
                      <a:r>
                        <a:rPr lang="en-US" sz="1000">
                          <a:solidFill>
                            <a:schemeClr val="accent1"/>
                          </a:solidFill>
                        </a:rPr>
                        <a:t>Azure DNS</a:t>
                      </a:r>
                    </a:p>
                  </a:txBody>
                  <a:tcPr marL="0" marR="0" marT="1119124" marB="0"/>
                </a:tc>
                <a:tc>
                  <a:txBody>
                    <a:bodyPr/>
                    <a:lstStyle/>
                    <a:p>
                      <a:pPr algn="ctr"/>
                      <a:r>
                        <a:rPr lang="en-US" sz="1000">
                          <a:solidFill>
                            <a:schemeClr val="accent1"/>
                          </a:solidFill>
                        </a:rPr>
                        <a:t>Azure Event Grid</a:t>
                      </a:r>
                    </a:p>
                  </a:txBody>
                  <a:tcPr marL="0" marR="0" marT="1119124" marB="0"/>
                </a:tc>
                <a:tc>
                  <a:txBody>
                    <a:bodyPr/>
                    <a:lstStyle/>
                    <a:p>
                      <a:pPr algn="ctr"/>
                      <a:r>
                        <a:rPr lang="en-US" sz="1000">
                          <a:solidFill>
                            <a:schemeClr val="accent1"/>
                          </a:solidFill>
                        </a:rPr>
                        <a:t>Azure Functions</a:t>
                      </a:r>
                    </a:p>
                  </a:txBody>
                  <a:tcPr marL="0" marR="0" marT="1119124" marB="0"/>
                </a:tc>
                <a:tc>
                  <a:txBody>
                    <a:bodyPr/>
                    <a:lstStyle/>
                    <a:p>
                      <a:pPr algn="ctr"/>
                      <a:r>
                        <a:rPr lang="en-US" sz="1000">
                          <a:solidFill>
                            <a:schemeClr val="accent1"/>
                          </a:solidFill>
                        </a:rPr>
                        <a:t>Azure Media Player</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100" name="Graphic 99">
            <a:extLst>
              <a:ext uri="{FF2B5EF4-FFF2-40B4-BE49-F238E27FC236}">
                <a16:creationId xmlns:a16="http://schemas.microsoft.com/office/drawing/2014/main" id="{D23D735B-60C6-D043-8CE5-B382AD2A52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252" y="1222438"/>
            <a:ext cx="622211" cy="691636"/>
          </a:xfrm>
          <a:prstGeom prst="rect">
            <a:avLst/>
          </a:prstGeom>
        </p:spPr>
      </p:pic>
      <p:pic>
        <p:nvPicPr>
          <p:cNvPr id="101" name="Graphic 100">
            <a:extLst>
              <a:ext uri="{FF2B5EF4-FFF2-40B4-BE49-F238E27FC236}">
                <a16:creationId xmlns:a16="http://schemas.microsoft.com/office/drawing/2014/main" id="{B34E287D-350A-514E-9285-54909AFAD2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6901" y="1270617"/>
            <a:ext cx="686471" cy="595279"/>
          </a:xfrm>
          <a:prstGeom prst="rect">
            <a:avLst/>
          </a:prstGeom>
        </p:spPr>
      </p:pic>
      <p:pic>
        <p:nvPicPr>
          <p:cNvPr id="102" name="Graphic 101">
            <a:extLst>
              <a:ext uri="{FF2B5EF4-FFF2-40B4-BE49-F238E27FC236}">
                <a16:creationId xmlns:a16="http://schemas.microsoft.com/office/drawing/2014/main" id="{97DC7D92-0BC8-E44F-9B78-3E2939EF080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69847" y="1298479"/>
            <a:ext cx="540599" cy="539555"/>
          </a:xfrm>
          <a:prstGeom prst="rect">
            <a:avLst/>
          </a:prstGeom>
        </p:spPr>
      </p:pic>
      <p:pic>
        <p:nvPicPr>
          <p:cNvPr id="103" name="Graphic 102">
            <a:extLst>
              <a:ext uri="{FF2B5EF4-FFF2-40B4-BE49-F238E27FC236}">
                <a16:creationId xmlns:a16="http://schemas.microsoft.com/office/drawing/2014/main" id="{9E65E4DD-6949-844B-9C4B-7B40693C15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77640" y="1232480"/>
            <a:ext cx="671552" cy="671552"/>
          </a:xfrm>
          <a:prstGeom prst="rect">
            <a:avLst/>
          </a:prstGeom>
        </p:spPr>
      </p:pic>
      <p:pic>
        <p:nvPicPr>
          <p:cNvPr id="104" name="Graphic 103">
            <a:extLst>
              <a:ext uri="{FF2B5EF4-FFF2-40B4-BE49-F238E27FC236}">
                <a16:creationId xmlns:a16="http://schemas.microsoft.com/office/drawing/2014/main" id="{D769BBFA-1520-5D40-8718-CCE3BF7841F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8722" y="1270617"/>
            <a:ext cx="388226" cy="595279"/>
          </a:xfrm>
          <a:prstGeom prst="rect">
            <a:avLst/>
          </a:prstGeom>
        </p:spPr>
      </p:pic>
      <p:pic>
        <p:nvPicPr>
          <p:cNvPr id="105" name="Graphic 104">
            <a:extLst>
              <a:ext uri="{FF2B5EF4-FFF2-40B4-BE49-F238E27FC236}">
                <a16:creationId xmlns:a16="http://schemas.microsoft.com/office/drawing/2014/main" id="{B6378C86-5A36-D440-B5A6-1C990DE32D7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62437" y="1270617"/>
            <a:ext cx="659805" cy="595279"/>
          </a:xfrm>
          <a:prstGeom prst="rect">
            <a:avLst/>
          </a:prstGeom>
        </p:spPr>
      </p:pic>
      <p:pic>
        <p:nvPicPr>
          <p:cNvPr id="106" name="Graphic 105">
            <a:extLst>
              <a:ext uri="{FF2B5EF4-FFF2-40B4-BE49-F238E27FC236}">
                <a16:creationId xmlns:a16="http://schemas.microsoft.com/office/drawing/2014/main" id="{3DFE2A61-19AD-8343-9370-3868D73770B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7584" y="2674447"/>
            <a:ext cx="645546" cy="499171"/>
          </a:xfrm>
          <a:prstGeom prst="rect">
            <a:avLst/>
          </a:prstGeom>
        </p:spPr>
      </p:pic>
      <p:pic>
        <p:nvPicPr>
          <p:cNvPr id="107" name="Graphic 106">
            <a:extLst>
              <a:ext uri="{FF2B5EF4-FFF2-40B4-BE49-F238E27FC236}">
                <a16:creationId xmlns:a16="http://schemas.microsoft.com/office/drawing/2014/main" id="{24BA9BF1-F187-2341-BF60-F2156DF7451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96901" y="2580797"/>
            <a:ext cx="686471" cy="686471"/>
          </a:xfrm>
          <a:prstGeom prst="rect">
            <a:avLst/>
          </a:prstGeom>
        </p:spPr>
      </p:pic>
      <p:pic>
        <p:nvPicPr>
          <p:cNvPr id="108" name="Graphic 107">
            <a:extLst>
              <a:ext uri="{FF2B5EF4-FFF2-40B4-BE49-F238E27FC236}">
                <a16:creationId xmlns:a16="http://schemas.microsoft.com/office/drawing/2014/main" id="{9604388A-CBE4-254F-A0D7-02AF4D84623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06677" y="2590563"/>
            <a:ext cx="666938" cy="666938"/>
          </a:xfrm>
          <a:prstGeom prst="rect">
            <a:avLst/>
          </a:prstGeom>
        </p:spPr>
      </p:pic>
      <p:pic>
        <p:nvPicPr>
          <p:cNvPr id="109" name="Graphic 108">
            <a:extLst>
              <a:ext uri="{FF2B5EF4-FFF2-40B4-BE49-F238E27FC236}">
                <a16:creationId xmlns:a16="http://schemas.microsoft.com/office/drawing/2014/main" id="{4DF257C8-0B9A-7245-856B-3F427A52F64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25595" y="2613200"/>
            <a:ext cx="775642" cy="621664"/>
          </a:xfrm>
          <a:prstGeom prst="rect">
            <a:avLst/>
          </a:prstGeom>
        </p:spPr>
      </p:pic>
      <p:pic>
        <p:nvPicPr>
          <p:cNvPr id="110" name="Graphic 109">
            <a:extLst>
              <a:ext uri="{FF2B5EF4-FFF2-40B4-BE49-F238E27FC236}">
                <a16:creationId xmlns:a16="http://schemas.microsoft.com/office/drawing/2014/main" id="{321045C0-B0BD-924C-84EC-8774710FED4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49754" y="2613200"/>
            <a:ext cx="666161" cy="621664"/>
          </a:xfrm>
          <a:prstGeom prst="rect">
            <a:avLst/>
          </a:prstGeom>
        </p:spPr>
      </p:pic>
      <p:pic>
        <p:nvPicPr>
          <p:cNvPr id="111" name="Graphic 110">
            <a:extLst>
              <a:ext uri="{FF2B5EF4-FFF2-40B4-BE49-F238E27FC236}">
                <a16:creationId xmlns:a16="http://schemas.microsoft.com/office/drawing/2014/main" id="{EA199612-5EF7-5F4A-9B18-512774414375}"/>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94700" y="2626393"/>
            <a:ext cx="595279" cy="595279"/>
          </a:xfrm>
          <a:prstGeom prst="rect">
            <a:avLst/>
          </a:prstGeom>
        </p:spPr>
      </p:pic>
      <p:pic>
        <p:nvPicPr>
          <p:cNvPr id="112" name="Graphic 111">
            <a:extLst>
              <a:ext uri="{FF2B5EF4-FFF2-40B4-BE49-F238E27FC236}">
                <a16:creationId xmlns:a16="http://schemas.microsoft.com/office/drawing/2014/main" id="{DC3B8EDA-8970-A24A-B6C2-453CB9B1A823}"/>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32819" y="4024938"/>
            <a:ext cx="595076" cy="499171"/>
          </a:xfrm>
          <a:prstGeom prst="rect">
            <a:avLst/>
          </a:prstGeom>
        </p:spPr>
      </p:pic>
      <p:pic>
        <p:nvPicPr>
          <p:cNvPr id="113" name="Graphic 112">
            <a:extLst>
              <a:ext uri="{FF2B5EF4-FFF2-40B4-BE49-F238E27FC236}">
                <a16:creationId xmlns:a16="http://schemas.microsoft.com/office/drawing/2014/main" id="{C0CEC3BF-7049-9A43-A743-2DC1B4DF776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996901" y="3976966"/>
            <a:ext cx="686471" cy="595115"/>
          </a:xfrm>
          <a:prstGeom prst="rect">
            <a:avLst/>
          </a:prstGeom>
        </p:spPr>
      </p:pic>
      <p:pic>
        <p:nvPicPr>
          <p:cNvPr id="114" name="Graphic 113">
            <a:extLst>
              <a:ext uri="{FF2B5EF4-FFF2-40B4-BE49-F238E27FC236}">
                <a16:creationId xmlns:a16="http://schemas.microsoft.com/office/drawing/2014/main" id="{49808B00-CAB6-F84B-83C1-88C34B12277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906677" y="4028318"/>
            <a:ext cx="666938" cy="492411"/>
          </a:xfrm>
          <a:prstGeom prst="rect">
            <a:avLst/>
          </a:prstGeom>
        </p:spPr>
      </p:pic>
      <p:pic>
        <p:nvPicPr>
          <p:cNvPr id="115" name="Graphic 114">
            <a:extLst>
              <a:ext uri="{FF2B5EF4-FFF2-40B4-BE49-F238E27FC236}">
                <a16:creationId xmlns:a16="http://schemas.microsoft.com/office/drawing/2014/main" id="{CAD38299-5CE1-694C-919C-F74A30A8EC36}"/>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825595" y="4096297"/>
            <a:ext cx="775642" cy="356453"/>
          </a:xfrm>
          <a:prstGeom prst="rect">
            <a:avLst/>
          </a:prstGeom>
        </p:spPr>
      </p:pic>
      <p:pic>
        <p:nvPicPr>
          <p:cNvPr id="116" name="Graphic 115">
            <a:extLst>
              <a:ext uri="{FF2B5EF4-FFF2-40B4-BE49-F238E27FC236}">
                <a16:creationId xmlns:a16="http://schemas.microsoft.com/office/drawing/2014/main" id="{6D76D494-255F-8A4F-AD21-4BE92E3B9B8B}"/>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838892" y="3963691"/>
            <a:ext cx="487888" cy="621664"/>
          </a:xfrm>
          <a:prstGeom prst="rect">
            <a:avLst/>
          </a:prstGeom>
        </p:spPr>
      </p:pic>
      <p:pic>
        <p:nvPicPr>
          <p:cNvPr id="117" name="Graphic 116">
            <a:extLst>
              <a:ext uri="{FF2B5EF4-FFF2-40B4-BE49-F238E27FC236}">
                <a16:creationId xmlns:a16="http://schemas.microsoft.com/office/drawing/2014/main" id="{3C860DF5-5B41-1443-A06D-545A99DAEAE9}"/>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759652" y="3976884"/>
            <a:ext cx="465377" cy="595279"/>
          </a:xfrm>
          <a:prstGeom prst="rect">
            <a:avLst/>
          </a:prstGeom>
        </p:spPr>
      </p:pic>
      <p:pic>
        <p:nvPicPr>
          <p:cNvPr id="118" name="Graphic 117">
            <a:extLst>
              <a:ext uri="{FF2B5EF4-FFF2-40B4-BE49-F238E27FC236}">
                <a16:creationId xmlns:a16="http://schemas.microsoft.com/office/drawing/2014/main" id="{62AD6513-874C-7C46-9AAD-85BF32A9E21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202245" y="5313628"/>
            <a:ext cx="456223" cy="622445"/>
          </a:xfrm>
          <a:prstGeom prst="rect">
            <a:avLst/>
          </a:prstGeom>
        </p:spPr>
      </p:pic>
      <p:pic>
        <p:nvPicPr>
          <p:cNvPr id="119" name="Graphic 118">
            <a:extLst>
              <a:ext uri="{FF2B5EF4-FFF2-40B4-BE49-F238E27FC236}">
                <a16:creationId xmlns:a16="http://schemas.microsoft.com/office/drawing/2014/main" id="{5056A146-2C3E-F34E-B506-7B329708FFE3}"/>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040780" y="5327293"/>
            <a:ext cx="598714" cy="595115"/>
          </a:xfrm>
          <a:prstGeom prst="rect">
            <a:avLst/>
          </a:prstGeom>
        </p:spPr>
      </p:pic>
      <p:pic>
        <p:nvPicPr>
          <p:cNvPr id="120" name="Graphic 119">
            <a:extLst>
              <a:ext uri="{FF2B5EF4-FFF2-40B4-BE49-F238E27FC236}">
                <a16:creationId xmlns:a16="http://schemas.microsoft.com/office/drawing/2014/main" id="{6ACABBB1-D893-2746-B801-23DC6FC0BAB5}"/>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51926" y="5337190"/>
            <a:ext cx="576439" cy="575320"/>
          </a:xfrm>
          <a:prstGeom prst="rect">
            <a:avLst/>
          </a:prstGeom>
        </p:spPr>
      </p:pic>
      <p:pic>
        <p:nvPicPr>
          <p:cNvPr id="121" name="Graphic 120">
            <a:extLst>
              <a:ext uri="{FF2B5EF4-FFF2-40B4-BE49-F238E27FC236}">
                <a16:creationId xmlns:a16="http://schemas.microsoft.com/office/drawing/2014/main" id="{DB0A1939-4112-5949-B6EB-DC54320E552D}"/>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985440" y="5396875"/>
            <a:ext cx="455952" cy="455950"/>
          </a:xfrm>
          <a:prstGeom prst="rect">
            <a:avLst/>
          </a:prstGeom>
        </p:spPr>
      </p:pic>
      <p:pic>
        <p:nvPicPr>
          <p:cNvPr id="122" name="Graphic 121">
            <a:extLst>
              <a:ext uri="{FF2B5EF4-FFF2-40B4-BE49-F238E27FC236}">
                <a16:creationId xmlns:a16="http://schemas.microsoft.com/office/drawing/2014/main" id="{AAAB20CD-1EF4-1047-ADA5-937307AC47B0}"/>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770796" y="5337190"/>
            <a:ext cx="624077" cy="575320"/>
          </a:xfrm>
          <a:prstGeom prst="rect">
            <a:avLst/>
          </a:prstGeom>
        </p:spPr>
      </p:pic>
      <p:pic>
        <p:nvPicPr>
          <p:cNvPr id="123" name="Graphic 122">
            <a:extLst>
              <a:ext uri="{FF2B5EF4-FFF2-40B4-BE49-F238E27FC236}">
                <a16:creationId xmlns:a16="http://schemas.microsoft.com/office/drawing/2014/main" id="{1C432549-9F59-E24E-9218-4BD547D3514B}"/>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694699" y="5327211"/>
            <a:ext cx="595281" cy="595279"/>
          </a:xfrm>
          <a:prstGeom prst="rect">
            <a:avLst/>
          </a:prstGeom>
        </p:spPr>
      </p:pic>
    </p:spTree>
    <p:extLst>
      <p:ext uri="{BB962C8B-B14F-4D97-AF65-F5344CB8AC3E}">
        <p14:creationId xmlns:p14="http://schemas.microsoft.com/office/powerpoint/2010/main" val="276695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Azure Monitor</a:t>
                      </a:r>
                    </a:p>
                  </a:txBody>
                  <a:tcPr marL="0" marR="0" marT="1119124" marB="0"/>
                </a:tc>
                <a:tc>
                  <a:txBody>
                    <a:bodyPr/>
                    <a:lstStyle/>
                    <a:p>
                      <a:pPr algn="ctr"/>
                      <a:r>
                        <a:rPr lang="en-US" sz="1000">
                          <a:solidFill>
                            <a:schemeClr val="accent1"/>
                          </a:solidFill>
                        </a:rPr>
                        <a:t>Azure MySQL </a:t>
                      </a:r>
                      <a:r>
                        <a:rPr lang="en-US" sz="1000" err="1">
                          <a:solidFill>
                            <a:schemeClr val="accent1"/>
                          </a:solidFill>
                        </a:rPr>
                        <a:t>ClearDB</a:t>
                      </a:r>
                      <a:r>
                        <a:rPr lang="en-US" sz="1000">
                          <a:solidFill>
                            <a:schemeClr val="accent1"/>
                          </a:solidFill>
                        </a:rPr>
                        <a:t> Database</a:t>
                      </a:r>
                    </a:p>
                  </a:txBody>
                  <a:tcPr marL="0" marR="0" marT="1119124" marB="0"/>
                </a:tc>
                <a:tc>
                  <a:txBody>
                    <a:bodyPr/>
                    <a:lstStyle/>
                    <a:p>
                      <a:pPr algn="ctr"/>
                      <a:r>
                        <a:rPr lang="en-US" sz="1000">
                          <a:solidFill>
                            <a:schemeClr val="accent1"/>
                          </a:solidFill>
                        </a:rPr>
                        <a:t>Azure Policy</a:t>
                      </a:r>
                    </a:p>
                  </a:txBody>
                  <a:tcPr marL="0" marR="0" marT="1119124" marB="0"/>
                </a:tc>
                <a:tc>
                  <a:txBody>
                    <a:bodyPr/>
                    <a:lstStyle/>
                    <a:p>
                      <a:pPr algn="ctr"/>
                      <a:r>
                        <a:rPr lang="en-US" sz="1000">
                          <a:solidFill>
                            <a:schemeClr val="accent1"/>
                          </a:solidFill>
                        </a:rPr>
                        <a:t>Azure SDK</a:t>
                      </a:r>
                    </a:p>
                  </a:txBody>
                  <a:tcPr marL="0" marR="0" marT="1119124" marB="0"/>
                </a:tc>
                <a:tc>
                  <a:txBody>
                    <a:bodyPr/>
                    <a:lstStyle/>
                    <a:p>
                      <a:pPr algn="ctr"/>
                      <a:r>
                        <a:rPr lang="en-US" sz="1000">
                          <a:solidFill>
                            <a:schemeClr val="accent1"/>
                          </a:solidFill>
                        </a:rPr>
                        <a:t>Azure Search</a:t>
                      </a:r>
                    </a:p>
                  </a:txBody>
                  <a:tcPr marL="0" marR="0" marT="1119124" marB="0"/>
                </a:tc>
                <a:tc>
                  <a:txBody>
                    <a:bodyPr/>
                    <a:lstStyle/>
                    <a:p>
                      <a:pPr algn="ctr"/>
                      <a:r>
                        <a:rPr lang="en-US" sz="1000">
                          <a:solidFill>
                            <a:schemeClr val="accent1"/>
                          </a:solidFill>
                        </a:rPr>
                        <a:t>Azure Service Health</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 SQL Data Warehouse</a:t>
                      </a:r>
                    </a:p>
                  </a:txBody>
                  <a:tcPr marL="0" marR="0" marT="1119124" marB="0"/>
                </a:tc>
                <a:tc>
                  <a:txBody>
                    <a:bodyPr/>
                    <a:lstStyle/>
                    <a:p>
                      <a:pPr algn="ctr"/>
                      <a:r>
                        <a:rPr lang="en-US" sz="1000">
                          <a:solidFill>
                            <a:schemeClr val="accent1"/>
                          </a:solidFill>
                        </a:rPr>
                        <a:t>Azure SQL Database</a:t>
                      </a:r>
                    </a:p>
                  </a:txBody>
                  <a:tcPr marL="0" marR="0" marT="1119124" marB="0"/>
                </a:tc>
                <a:tc>
                  <a:txBody>
                    <a:bodyPr/>
                    <a:lstStyle/>
                    <a:p>
                      <a:pPr algn="ctr"/>
                      <a:r>
                        <a:rPr lang="en-US" sz="1000">
                          <a:solidFill>
                            <a:schemeClr val="accent1"/>
                          </a:solidFill>
                        </a:rPr>
                        <a:t>Azure Virtual Machines</a:t>
                      </a:r>
                    </a:p>
                  </a:txBody>
                  <a:tcPr marL="0" marR="0" marT="1119124" marB="0"/>
                </a:tc>
                <a:tc>
                  <a:txBody>
                    <a:bodyPr/>
                    <a:lstStyle/>
                    <a:p>
                      <a:pPr algn="ctr"/>
                      <a:r>
                        <a:rPr lang="en-US" sz="1000">
                          <a:solidFill>
                            <a:schemeClr val="accent1"/>
                          </a:solidFill>
                        </a:rPr>
                        <a:t>Azure Virtual Network</a:t>
                      </a:r>
                    </a:p>
                  </a:txBody>
                  <a:tcPr marL="0" marR="0" marT="1119124" marB="0"/>
                </a:tc>
                <a:tc>
                  <a:txBody>
                    <a:bodyPr/>
                    <a:lstStyle/>
                    <a:p>
                      <a:pPr algn="ctr"/>
                      <a:r>
                        <a:rPr lang="en-US" sz="1000">
                          <a:solidFill>
                            <a:schemeClr val="accent1"/>
                          </a:solidFill>
                        </a:rPr>
                        <a:t>Backup Online</a:t>
                      </a:r>
                    </a:p>
                  </a:txBody>
                  <a:tcPr marL="0" marR="0" marT="1119124" marB="0"/>
                </a:tc>
                <a:tc>
                  <a:txBody>
                    <a:bodyPr/>
                    <a:lstStyle/>
                    <a:p>
                      <a:pPr algn="ctr"/>
                      <a:r>
                        <a:rPr lang="en-US" sz="1000">
                          <a:solidFill>
                            <a:schemeClr val="accent1"/>
                          </a:solidFill>
                        </a:rPr>
                        <a:t>Batch</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Blob Storage</a:t>
                      </a:r>
                    </a:p>
                  </a:txBody>
                  <a:tcPr marL="0" marR="0" marT="1119124" marB="0"/>
                </a:tc>
                <a:tc>
                  <a:txBody>
                    <a:bodyPr/>
                    <a:lstStyle/>
                    <a:p>
                      <a:pPr algn="ctr"/>
                      <a:r>
                        <a:rPr lang="en-US" sz="1000" err="1">
                          <a:solidFill>
                            <a:schemeClr val="accent1"/>
                          </a:solidFill>
                        </a:rPr>
                        <a:t>Blockchain</a:t>
                      </a:r>
                      <a:endParaRPr lang="en-US" sz="1000">
                        <a:solidFill>
                          <a:schemeClr val="accent1"/>
                        </a:solidFill>
                      </a:endParaRPr>
                    </a:p>
                  </a:txBody>
                  <a:tcPr marL="0" marR="0" marT="1119124" marB="0"/>
                </a:tc>
                <a:tc>
                  <a:txBody>
                    <a:bodyPr/>
                    <a:lstStyle/>
                    <a:p>
                      <a:pPr algn="ctr"/>
                      <a:r>
                        <a:rPr lang="en-US" sz="1000">
                          <a:solidFill>
                            <a:schemeClr val="accent1"/>
                          </a:solidFill>
                        </a:rPr>
                        <a:t>Bug</a:t>
                      </a:r>
                    </a:p>
                  </a:txBody>
                  <a:tcPr marL="0" marR="0" marT="1119124" marB="0"/>
                </a:tc>
                <a:tc>
                  <a:txBody>
                    <a:bodyPr/>
                    <a:lstStyle/>
                    <a:p>
                      <a:pPr algn="ctr"/>
                      <a:r>
                        <a:rPr lang="en-US" sz="1000">
                          <a:solidFill>
                            <a:schemeClr val="accent1"/>
                          </a:solidFill>
                        </a:rPr>
                        <a:t>Cloud</a:t>
                      </a:r>
                    </a:p>
                  </a:txBody>
                  <a:tcPr marL="0" marR="0" marT="1119124" marB="0"/>
                </a:tc>
                <a:tc>
                  <a:txBody>
                    <a:bodyPr/>
                    <a:lstStyle/>
                    <a:p>
                      <a:pPr algn="ctr"/>
                      <a:r>
                        <a:rPr lang="en-US" sz="1000">
                          <a:solidFill>
                            <a:schemeClr val="accent1"/>
                          </a:solidFill>
                        </a:rPr>
                        <a:t>Cloud Services</a:t>
                      </a:r>
                    </a:p>
                  </a:txBody>
                  <a:tcPr marL="0" marR="0" marT="1119124" marB="0"/>
                </a:tc>
                <a:tc>
                  <a:txBody>
                    <a:bodyPr/>
                    <a:lstStyle/>
                    <a:p>
                      <a:pPr algn="ctr"/>
                      <a:r>
                        <a:rPr lang="en-US" sz="1000">
                          <a:solidFill>
                            <a:schemeClr val="accent1"/>
                          </a:solidFill>
                        </a:rPr>
                        <a:t>Cloud Shell</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Cognitive Services</a:t>
                      </a:r>
                    </a:p>
                  </a:txBody>
                  <a:tcPr marL="0" marR="0" marT="1119124" marB="0"/>
                </a:tc>
                <a:tc>
                  <a:txBody>
                    <a:bodyPr/>
                    <a:lstStyle/>
                    <a:p>
                      <a:pPr algn="ctr"/>
                      <a:r>
                        <a:rPr lang="en-US" sz="1000">
                          <a:solidFill>
                            <a:schemeClr val="accent1"/>
                          </a:solidFill>
                        </a:rPr>
                        <a:t>Content Protection</a:t>
                      </a:r>
                    </a:p>
                  </a:txBody>
                  <a:tcPr marL="0" marR="0" marT="1119124" marB="0"/>
                </a:tc>
                <a:tc>
                  <a:txBody>
                    <a:bodyPr/>
                    <a:lstStyle/>
                    <a:p>
                      <a:pPr algn="ctr"/>
                      <a:r>
                        <a:rPr lang="en-US" sz="1000">
                          <a:solidFill>
                            <a:schemeClr val="accent1"/>
                          </a:solidFill>
                        </a:rPr>
                        <a:t>Cosmos DB</a:t>
                      </a:r>
                    </a:p>
                  </a:txBody>
                  <a:tcPr marL="0" marR="0" marT="1119124" marB="0"/>
                </a:tc>
                <a:tc>
                  <a:txBody>
                    <a:bodyPr/>
                    <a:lstStyle/>
                    <a:p>
                      <a:pPr algn="ctr"/>
                      <a:r>
                        <a:rPr lang="en-US" sz="1000">
                          <a:solidFill>
                            <a:schemeClr val="accent1"/>
                          </a:solidFill>
                        </a:rPr>
                        <a:t>Data Catalog</a:t>
                      </a:r>
                    </a:p>
                  </a:txBody>
                  <a:tcPr marL="0" marR="0" marT="1119124" marB="0"/>
                </a:tc>
                <a:tc>
                  <a:txBody>
                    <a:bodyPr/>
                    <a:lstStyle/>
                    <a:p>
                      <a:pPr algn="ctr"/>
                      <a:r>
                        <a:rPr lang="en-US" sz="1000">
                          <a:solidFill>
                            <a:schemeClr val="accent1"/>
                          </a:solidFill>
                        </a:rPr>
                        <a:t>Data Factory</a:t>
                      </a:r>
                    </a:p>
                  </a:txBody>
                  <a:tcPr marL="0" marR="0" marT="1119124" marB="0"/>
                </a:tc>
                <a:tc>
                  <a:txBody>
                    <a:bodyPr/>
                    <a:lstStyle/>
                    <a:p>
                      <a:pPr algn="ctr"/>
                      <a:r>
                        <a:rPr lang="en-US" sz="1000">
                          <a:solidFill>
                            <a:schemeClr val="accent1"/>
                          </a:solidFill>
                        </a:rPr>
                        <a:t>Database Generic</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28" name="Graphic 27">
            <a:extLst>
              <a:ext uri="{FF2B5EF4-FFF2-40B4-BE49-F238E27FC236}">
                <a16:creationId xmlns:a16="http://schemas.microsoft.com/office/drawing/2014/main" id="{BB7378C3-C5A6-ED4E-8957-71296BD8C7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20" y="1288674"/>
            <a:ext cx="622211" cy="622211"/>
          </a:xfrm>
          <a:prstGeom prst="rect">
            <a:avLst/>
          </a:prstGeom>
        </p:spPr>
      </p:pic>
      <p:pic>
        <p:nvPicPr>
          <p:cNvPr id="29" name="Graphic 28">
            <a:extLst>
              <a:ext uri="{FF2B5EF4-FFF2-40B4-BE49-F238E27FC236}">
                <a16:creationId xmlns:a16="http://schemas.microsoft.com/office/drawing/2014/main" id="{D02A34E4-8AEB-4644-AACF-6C79F67AB6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3601" y="1278529"/>
            <a:ext cx="439428" cy="595279"/>
          </a:xfrm>
          <a:prstGeom prst="rect">
            <a:avLst/>
          </a:prstGeom>
        </p:spPr>
      </p:pic>
      <p:pic>
        <p:nvPicPr>
          <p:cNvPr id="30" name="Graphic 29">
            <a:extLst>
              <a:ext uri="{FF2B5EF4-FFF2-40B4-BE49-F238E27FC236}">
                <a16:creationId xmlns:a16="http://schemas.microsoft.com/office/drawing/2014/main" id="{BE3508AC-E2A0-1848-97BB-C6EC444A8CB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2123" y="1260020"/>
            <a:ext cx="614800" cy="632296"/>
          </a:xfrm>
          <a:prstGeom prst="rect">
            <a:avLst/>
          </a:prstGeom>
        </p:spPr>
      </p:pic>
      <p:pic>
        <p:nvPicPr>
          <p:cNvPr id="31" name="Graphic 30">
            <a:extLst>
              <a:ext uri="{FF2B5EF4-FFF2-40B4-BE49-F238E27FC236}">
                <a16:creationId xmlns:a16="http://schemas.microsoft.com/office/drawing/2014/main" id="{529A5EC0-9783-2A44-9C88-81856AB480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39115" y="1260020"/>
            <a:ext cx="671552" cy="632296"/>
          </a:xfrm>
          <a:prstGeom prst="rect">
            <a:avLst/>
          </a:prstGeom>
        </p:spPr>
      </p:pic>
      <p:pic>
        <p:nvPicPr>
          <p:cNvPr id="32" name="Graphic 31">
            <a:extLst>
              <a:ext uri="{FF2B5EF4-FFF2-40B4-BE49-F238E27FC236}">
                <a16:creationId xmlns:a16="http://schemas.microsoft.com/office/drawing/2014/main" id="{C615C52E-5118-F047-9BFD-242674794E9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12913" y="1301864"/>
            <a:ext cx="801933" cy="548608"/>
          </a:xfrm>
          <a:prstGeom prst="rect">
            <a:avLst/>
          </a:prstGeom>
        </p:spPr>
      </p:pic>
      <p:pic>
        <p:nvPicPr>
          <p:cNvPr id="33" name="Graphic 32">
            <a:extLst>
              <a:ext uri="{FF2B5EF4-FFF2-40B4-BE49-F238E27FC236}">
                <a16:creationId xmlns:a16="http://schemas.microsoft.com/office/drawing/2014/main" id="{13CC5881-B491-F745-BE1F-C3A4A9624A4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62437" y="1287504"/>
            <a:ext cx="659805" cy="577329"/>
          </a:xfrm>
          <a:prstGeom prst="rect">
            <a:avLst/>
          </a:prstGeom>
        </p:spPr>
      </p:pic>
      <p:pic>
        <p:nvPicPr>
          <p:cNvPr id="34" name="Graphic 33">
            <a:extLst>
              <a:ext uri="{FF2B5EF4-FFF2-40B4-BE49-F238E27FC236}">
                <a16:creationId xmlns:a16="http://schemas.microsoft.com/office/drawing/2014/main" id="{A71753AD-07E5-E641-B0AD-748FDF39E4C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8416" y="2451309"/>
            <a:ext cx="769818" cy="748176"/>
          </a:xfrm>
          <a:prstGeom prst="rect">
            <a:avLst/>
          </a:prstGeom>
        </p:spPr>
      </p:pic>
      <p:pic>
        <p:nvPicPr>
          <p:cNvPr id="35" name="Graphic 34">
            <a:extLst>
              <a:ext uri="{FF2B5EF4-FFF2-40B4-BE49-F238E27FC236}">
                <a16:creationId xmlns:a16="http://schemas.microsoft.com/office/drawing/2014/main" id="{6F604B37-44D3-F849-B9C3-0F3DD78E9AF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06232" y="2513014"/>
            <a:ext cx="514164" cy="686471"/>
          </a:xfrm>
          <a:prstGeom prst="rect">
            <a:avLst/>
          </a:prstGeom>
        </p:spPr>
      </p:pic>
      <p:pic>
        <p:nvPicPr>
          <p:cNvPr id="36" name="Graphic 35">
            <a:extLst>
              <a:ext uri="{FF2B5EF4-FFF2-40B4-BE49-F238E27FC236}">
                <a16:creationId xmlns:a16="http://schemas.microsoft.com/office/drawing/2014/main" id="{AF3DB37F-B547-1F48-839E-D9BD682B574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06054" y="2666749"/>
            <a:ext cx="666938" cy="532736"/>
          </a:xfrm>
          <a:prstGeom prst="rect">
            <a:avLst/>
          </a:prstGeom>
        </p:spPr>
      </p:pic>
      <p:pic>
        <p:nvPicPr>
          <p:cNvPr id="37" name="Graphic 36">
            <a:extLst>
              <a:ext uri="{FF2B5EF4-FFF2-40B4-BE49-F238E27FC236}">
                <a16:creationId xmlns:a16="http://schemas.microsoft.com/office/drawing/2014/main" id="{4751F781-AF72-1545-B7D4-FD486447813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80473" y="2666749"/>
            <a:ext cx="988835" cy="532736"/>
          </a:xfrm>
          <a:prstGeom prst="rect">
            <a:avLst/>
          </a:prstGeom>
        </p:spPr>
      </p:pic>
      <p:pic>
        <p:nvPicPr>
          <p:cNvPr id="38" name="Graphic 37">
            <a:extLst>
              <a:ext uri="{FF2B5EF4-FFF2-40B4-BE49-F238E27FC236}">
                <a16:creationId xmlns:a16="http://schemas.microsoft.com/office/drawing/2014/main" id="{50C1BE72-E915-274B-AF1B-675AFF339DB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80799" y="2651921"/>
            <a:ext cx="666161" cy="547564"/>
          </a:xfrm>
          <a:prstGeom prst="rect">
            <a:avLst/>
          </a:prstGeom>
        </p:spPr>
      </p:pic>
      <p:pic>
        <p:nvPicPr>
          <p:cNvPr id="39" name="Graphic 38">
            <a:extLst>
              <a:ext uri="{FF2B5EF4-FFF2-40B4-BE49-F238E27FC236}">
                <a16:creationId xmlns:a16="http://schemas.microsoft.com/office/drawing/2014/main" id="{829D6FBD-D826-834D-88FB-D457552B37F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40023" y="2537045"/>
            <a:ext cx="704634" cy="662440"/>
          </a:xfrm>
          <a:prstGeom prst="rect">
            <a:avLst/>
          </a:prstGeom>
        </p:spPr>
      </p:pic>
      <p:pic>
        <p:nvPicPr>
          <p:cNvPr id="40" name="Graphic 39">
            <a:extLst>
              <a:ext uri="{FF2B5EF4-FFF2-40B4-BE49-F238E27FC236}">
                <a16:creationId xmlns:a16="http://schemas.microsoft.com/office/drawing/2014/main" id="{6FED485F-22EA-4D48-AE78-D59D4265927B}"/>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45687" y="3933969"/>
            <a:ext cx="575278" cy="499171"/>
          </a:xfrm>
          <a:prstGeom prst="rect">
            <a:avLst/>
          </a:prstGeom>
        </p:spPr>
      </p:pic>
      <p:pic>
        <p:nvPicPr>
          <p:cNvPr id="41" name="Graphic 40">
            <a:extLst>
              <a:ext uri="{FF2B5EF4-FFF2-40B4-BE49-F238E27FC236}">
                <a16:creationId xmlns:a16="http://schemas.microsoft.com/office/drawing/2014/main" id="{A81C2AB2-25B2-EB49-B8BB-311BFBE5FF8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933149" y="3787473"/>
            <a:ext cx="860331" cy="645667"/>
          </a:xfrm>
          <a:prstGeom prst="rect">
            <a:avLst/>
          </a:prstGeom>
        </p:spPr>
      </p:pic>
      <p:pic>
        <p:nvPicPr>
          <p:cNvPr id="42" name="Graphic 41">
            <a:extLst>
              <a:ext uri="{FF2B5EF4-FFF2-40B4-BE49-F238E27FC236}">
                <a16:creationId xmlns:a16="http://schemas.microsoft.com/office/drawing/2014/main" id="{15329C8B-85AF-2B45-8F15-024832D4C1A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903831" y="3761757"/>
            <a:ext cx="671383" cy="671383"/>
          </a:xfrm>
          <a:prstGeom prst="rect">
            <a:avLst/>
          </a:prstGeom>
        </p:spPr>
      </p:pic>
      <p:pic>
        <p:nvPicPr>
          <p:cNvPr id="43" name="Graphic 42">
            <a:extLst>
              <a:ext uri="{FF2B5EF4-FFF2-40B4-BE49-F238E27FC236}">
                <a16:creationId xmlns:a16="http://schemas.microsoft.com/office/drawing/2014/main" id="{E39C520F-F896-C142-BA36-D9EA05076A1C}"/>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759175" y="3933969"/>
            <a:ext cx="831431" cy="499171"/>
          </a:xfrm>
          <a:prstGeom prst="rect">
            <a:avLst/>
          </a:prstGeom>
        </p:spPr>
      </p:pic>
      <p:pic>
        <p:nvPicPr>
          <p:cNvPr id="44" name="Graphic 43">
            <a:extLst>
              <a:ext uri="{FF2B5EF4-FFF2-40B4-BE49-F238E27FC236}">
                <a16:creationId xmlns:a16="http://schemas.microsoft.com/office/drawing/2014/main" id="{BEF35317-925B-EA47-A8CE-1F3C549879A4}"/>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12912" y="3761757"/>
            <a:ext cx="801935" cy="671383"/>
          </a:xfrm>
          <a:prstGeom prst="rect">
            <a:avLst/>
          </a:prstGeom>
        </p:spPr>
      </p:pic>
      <p:pic>
        <p:nvPicPr>
          <p:cNvPr id="45" name="Graphic 44">
            <a:extLst>
              <a:ext uri="{FF2B5EF4-FFF2-40B4-BE49-F238E27FC236}">
                <a16:creationId xmlns:a16="http://schemas.microsoft.com/office/drawing/2014/main" id="{ABE881C2-AECC-E64B-BF53-A2A32035D8E3}"/>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640023" y="3933969"/>
            <a:ext cx="704634" cy="499171"/>
          </a:xfrm>
          <a:prstGeom prst="rect">
            <a:avLst/>
          </a:prstGeom>
        </p:spPr>
      </p:pic>
      <p:pic>
        <p:nvPicPr>
          <p:cNvPr id="46" name="Graphic 45">
            <a:extLst>
              <a:ext uri="{FF2B5EF4-FFF2-40B4-BE49-F238E27FC236}">
                <a16:creationId xmlns:a16="http://schemas.microsoft.com/office/drawing/2014/main" id="{5898680A-C246-814E-BACF-9814414CF4C8}"/>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47296" y="5288240"/>
            <a:ext cx="772058" cy="455950"/>
          </a:xfrm>
          <a:prstGeom prst="rect">
            <a:avLst/>
          </a:prstGeom>
        </p:spPr>
      </p:pic>
      <p:pic>
        <p:nvPicPr>
          <p:cNvPr id="47" name="Graphic 46">
            <a:extLst>
              <a:ext uri="{FF2B5EF4-FFF2-40B4-BE49-F238E27FC236}">
                <a16:creationId xmlns:a16="http://schemas.microsoft.com/office/drawing/2014/main" id="{A5C48CC4-55D8-7945-9025-EB51DD2952A9}"/>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096496" y="5149075"/>
            <a:ext cx="533636" cy="595115"/>
          </a:xfrm>
          <a:prstGeom prst="rect">
            <a:avLst/>
          </a:prstGeom>
        </p:spPr>
      </p:pic>
      <p:pic>
        <p:nvPicPr>
          <p:cNvPr id="48" name="Graphic 47">
            <a:extLst>
              <a:ext uri="{FF2B5EF4-FFF2-40B4-BE49-F238E27FC236}">
                <a16:creationId xmlns:a16="http://schemas.microsoft.com/office/drawing/2014/main" id="{246878F9-D315-C445-A070-6FE8FDB7A8D2}"/>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51303" y="5170108"/>
            <a:ext cx="576439" cy="574081"/>
          </a:xfrm>
          <a:prstGeom prst="rect">
            <a:avLst/>
          </a:prstGeom>
        </p:spPr>
      </p:pic>
      <p:pic>
        <p:nvPicPr>
          <p:cNvPr id="49" name="Graphic 48">
            <a:extLst>
              <a:ext uri="{FF2B5EF4-FFF2-40B4-BE49-F238E27FC236}">
                <a16:creationId xmlns:a16="http://schemas.microsoft.com/office/drawing/2014/main" id="{1F68F6BB-76CE-5840-8F66-47EC0619FD5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881451" y="5056904"/>
            <a:ext cx="586879" cy="687285"/>
          </a:xfrm>
          <a:prstGeom prst="rect">
            <a:avLst/>
          </a:prstGeom>
        </p:spPr>
      </p:pic>
      <p:pic>
        <p:nvPicPr>
          <p:cNvPr id="50" name="Graphic 49">
            <a:extLst>
              <a:ext uri="{FF2B5EF4-FFF2-40B4-BE49-F238E27FC236}">
                <a16:creationId xmlns:a16="http://schemas.microsoft.com/office/drawing/2014/main" id="{313C39F7-F419-5149-AFE9-88DCE4AD5EF4}"/>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824925" y="5168870"/>
            <a:ext cx="577910" cy="575320"/>
          </a:xfrm>
          <a:prstGeom prst="rect">
            <a:avLst/>
          </a:prstGeom>
        </p:spPr>
      </p:pic>
      <p:pic>
        <p:nvPicPr>
          <p:cNvPr id="51" name="Graphic 50">
            <a:extLst>
              <a:ext uri="{FF2B5EF4-FFF2-40B4-BE49-F238E27FC236}">
                <a16:creationId xmlns:a16="http://schemas.microsoft.com/office/drawing/2014/main" id="{2724529C-538D-4C48-8485-973020E023BC}"/>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765064" y="5148910"/>
            <a:ext cx="454553" cy="595279"/>
          </a:xfrm>
          <a:prstGeom prst="rect">
            <a:avLst/>
          </a:prstGeom>
        </p:spPr>
      </p:pic>
    </p:spTree>
    <p:extLst>
      <p:ext uri="{BB962C8B-B14F-4D97-AF65-F5344CB8AC3E}">
        <p14:creationId xmlns:p14="http://schemas.microsoft.com/office/powerpoint/2010/main" val="383226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Encoding</a:t>
                      </a:r>
                    </a:p>
                  </a:txBody>
                  <a:tcPr marL="0" marR="0" marT="1119124" marB="0"/>
                </a:tc>
                <a:tc>
                  <a:txBody>
                    <a:bodyPr/>
                    <a:lstStyle/>
                    <a:p>
                      <a:pPr algn="ctr"/>
                      <a:r>
                        <a:rPr lang="en-US" sz="1000">
                          <a:solidFill>
                            <a:schemeClr val="accent1"/>
                          </a:solidFill>
                        </a:rPr>
                        <a:t>Event Hubs</a:t>
                      </a:r>
                    </a:p>
                  </a:txBody>
                  <a:tcPr marL="0" marR="0" marT="1119124" marB="0"/>
                </a:tc>
                <a:tc>
                  <a:txBody>
                    <a:bodyPr/>
                    <a:lstStyle/>
                    <a:p>
                      <a:pPr algn="ctr"/>
                      <a:r>
                        <a:rPr lang="en-US" sz="1000">
                          <a:solidFill>
                            <a:schemeClr val="accent1"/>
                          </a:solidFill>
                        </a:rPr>
                        <a:t>Express Route</a:t>
                      </a:r>
                    </a:p>
                  </a:txBody>
                  <a:tcPr marL="0" marR="0" marT="1119124" marB="0"/>
                </a:tc>
                <a:tc>
                  <a:txBody>
                    <a:bodyPr/>
                    <a:lstStyle/>
                    <a:p>
                      <a:pPr algn="ctr"/>
                      <a:r>
                        <a:rPr lang="en-US" sz="1000">
                          <a:solidFill>
                            <a:schemeClr val="accent1"/>
                          </a:solidFill>
                        </a:rPr>
                        <a:t>File Storage</a:t>
                      </a:r>
                    </a:p>
                  </a:txBody>
                  <a:tcPr marL="0" marR="0" marT="1119124" marB="0"/>
                </a:tc>
                <a:tc>
                  <a:txBody>
                    <a:bodyPr/>
                    <a:lstStyle/>
                    <a:p>
                      <a:pPr algn="ctr"/>
                      <a:r>
                        <a:rPr lang="en-US" sz="1000">
                          <a:solidFill>
                            <a:schemeClr val="accent1"/>
                          </a:solidFill>
                        </a:rPr>
                        <a:t>Game Controller</a:t>
                      </a:r>
                    </a:p>
                  </a:txBody>
                  <a:tcPr marL="0" marR="0" marT="1119124" marB="0"/>
                </a:tc>
                <a:tc>
                  <a:txBody>
                    <a:bodyPr/>
                    <a:lstStyle/>
                    <a:p>
                      <a:pPr algn="ctr"/>
                      <a:r>
                        <a:rPr lang="en-US" sz="1000">
                          <a:solidFill>
                            <a:schemeClr val="accent1"/>
                          </a:solidFill>
                        </a:rPr>
                        <a:t>Gears</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HD Insight</a:t>
                      </a:r>
                    </a:p>
                  </a:txBody>
                  <a:tcPr marL="0" marR="0" marT="1119124" marB="0"/>
                </a:tc>
                <a:tc>
                  <a:txBody>
                    <a:bodyPr/>
                    <a:lstStyle/>
                    <a:p>
                      <a:pPr algn="ctr"/>
                      <a:r>
                        <a:rPr lang="en-US" sz="1000" err="1">
                          <a:solidFill>
                            <a:schemeClr val="accent1"/>
                          </a:solidFill>
                        </a:rPr>
                        <a:t>IoT</a:t>
                      </a:r>
                      <a:r>
                        <a:rPr lang="en-US" sz="1000">
                          <a:solidFill>
                            <a:schemeClr val="accent1"/>
                          </a:solidFill>
                        </a:rPr>
                        <a:t> Hub</a:t>
                      </a:r>
                    </a:p>
                  </a:txBody>
                  <a:tcPr marL="0" marR="0" marT="1119124" marB="0"/>
                </a:tc>
                <a:tc>
                  <a:txBody>
                    <a:bodyPr/>
                    <a:lstStyle/>
                    <a:p>
                      <a:pPr algn="ctr"/>
                      <a:r>
                        <a:rPr lang="en-US" sz="1000">
                          <a:solidFill>
                            <a:schemeClr val="accent1"/>
                          </a:solidFill>
                        </a:rPr>
                        <a:t>Key Vault</a:t>
                      </a:r>
                    </a:p>
                  </a:txBody>
                  <a:tcPr marL="0" marR="0" marT="1119124" marB="0"/>
                </a:tc>
                <a:tc>
                  <a:txBody>
                    <a:bodyPr/>
                    <a:lstStyle/>
                    <a:p>
                      <a:pPr algn="ctr"/>
                      <a:r>
                        <a:rPr lang="en-US" sz="1000">
                          <a:solidFill>
                            <a:schemeClr val="accent1"/>
                          </a:solidFill>
                        </a:rPr>
                        <a:t>Kubernetes</a:t>
                      </a:r>
                    </a:p>
                  </a:txBody>
                  <a:tcPr marL="0" marR="0" marT="1119124" marB="0"/>
                </a:tc>
                <a:tc>
                  <a:txBody>
                    <a:bodyPr/>
                    <a:lstStyle/>
                    <a:p>
                      <a:pPr algn="ctr"/>
                      <a:r>
                        <a:rPr lang="en-US" sz="1000">
                          <a:solidFill>
                            <a:schemeClr val="accent1"/>
                          </a:solidFill>
                        </a:rPr>
                        <a:t>Linux Virtual Mach.</a:t>
                      </a:r>
                    </a:p>
                  </a:txBody>
                  <a:tcPr marL="0" marR="0" marT="1119124" marB="0"/>
                </a:tc>
                <a:tc>
                  <a:txBody>
                    <a:bodyPr/>
                    <a:lstStyle/>
                    <a:p>
                      <a:pPr algn="ctr"/>
                      <a:r>
                        <a:rPr lang="en-US" sz="1000">
                          <a:solidFill>
                            <a:schemeClr val="accent1"/>
                          </a:solidFill>
                        </a:rPr>
                        <a:t>Windows Virtual Mach.</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Linux Penguin</a:t>
                      </a:r>
                    </a:p>
                  </a:txBody>
                  <a:tcPr marL="0" marR="0" marT="1119124" marB="0"/>
                </a:tc>
                <a:tc>
                  <a:txBody>
                    <a:bodyPr/>
                    <a:lstStyle/>
                    <a:p>
                      <a:pPr algn="ctr"/>
                      <a:r>
                        <a:rPr lang="en-US" sz="1000">
                          <a:solidFill>
                            <a:schemeClr val="accent1"/>
                          </a:solidFill>
                        </a:rPr>
                        <a:t>Live + On-Demand Streaming</a:t>
                      </a:r>
                    </a:p>
                  </a:txBody>
                  <a:tcPr marL="0" marR="0" marT="1119124" marB="0"/>
                </a:tc>
                <a:tc>
                  <a:txBody>
                    <a:bodyPr/>
                    <a:lstStyle/>
                    <a:p>
                      <a:pPr algn="ctr"/>
                      <a:r>
                        <a:rPr lang="en-US" sz="1000">
                          <a:solidFill>
                            <a:schemeClr val="accent1"/>
                          </a:solidFill>
                        </a:rPr>
                        <a:t>Load Balancer</a:t>
                      </a:r>
                    </a:p>
                  </a:txBody>
                  <a:tcPr marL="0" marR="0" marT="1119124" marB="0"/>
                </a:tc>
                <a:tc>
                  <a:txBody>
                    <a:bodyPr/>
                    <a:lstStyle/>
                    <a:p>
                      <a:pPr algn="ctr"/>
                      <a:r>
                        <a:rPr lang="en-US" sz="1000">
                          <a:solidFill>
                            <a:schemeClr val="accent1"/>
                          </a:solidFill>
                        </a:rPr>
                        <a:t>Load Balancer (Generic)</a:t>
                      </a:r>
                    </a:p>
                  </a:txBody>
                  <a:tcPr marL="0" marR="0" marT="1119124" marB="0"/>
                </a:tc>
                <a:tc>
                  <a:txBody>
                    <a:bodyPr/>
                    <a:lstStyle/>
                    <a:p>
                      <a:pPr algn="ctr"/>
                      <a:r>
                        <a:rPr lang="en-US" sz="1000">
                          <a:solidFill>
                            <a:schemeClr val="accent1"/>
                          </a:solidFill>
                        </a:rPr>
                        <a:t>Logic Apps</a:t>
                      </a:r>
                    </a:p>
                  </a:txBody>
                  <a:tcPr marL="0" marR="0" marT="1119124" marB="0"/>
                </a:tc>
                <a:tc>
                  <a:txBody>
                    <a:bodyPr/>
                    <a:lstStyle/>
                    <a:p>
                      <a:pPr algn="ctr"/>
                      <a:r>
                        <a:rPr lang="en-US" sz="1000">
                          <a:solidFill>
                            <a:schemeClr val="accent1"/>
                          </a:solidFill>
                        </a:rPr>
                        <a:t>Machine Learning Studio</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Maintenance</a:t>
                      </a:r>
                    </a:p>
                  </a:txBody>
                  <a:tcPr marL="0" marR="0" marT="1119124" marB="0"/>
                </a:tc>
                <a:tc>
                  <a:txBody>
                    <a:bodyPr/>
                    <a:lstStyle/>
                    <a:p>
                      <a:pPr algn="ctr"/>
                      <a:r>
                        <a:rPr lang="en-US" sz="1000">
                          <a:solidFill>
                            <a:schemeClr val="accent1"/>
                          </a:solidFill>
                        </a:rPr>
                        <a:t>Media Services</a:t>
                      </a:r>
                    </a:p>
                  </a:txBody>
                  <a:tcPr marL="0" marR="0" marT="1119124" marB="0"/>
                </a:tc>
                <a:tc>
                  <a:txBody>
                    <a:bodyPr/>
                    <a:lstStyle/>
                    <a:p>
                      <a:pPr algn="ctr"/>
                      <a:r>
                        <a:rPr lang="en-US" sz="1000">
                          <a:solidFill>
                            <a:schemeClr val="accent1"/>
                          </a:solidFill>
                        </a:rPr>
                        <a:t>Mobile Apps</a:t>
                      </a:r>
                    </a:p>
                  </a:txBody>
                  <a:tcPr marL="0" marR="0" marT="1119124" marB="0"/>
                </a:tc>
                <a:tc>
                  <a:txBody>
                    <a:bodyPr/>
                    <a:lstStyle/>
                    <a:p>
                      <a:pPr algn="ctr"/>
                      <a:r>
                        <a:rPr lang="en-US" sz="1000">
                          <a:solidFill>
                            <a:schemeClr val="accent1"/>
                          </a:solidFill>
                        </a:rPr>
                        <a:t>Multi-Factor Authentication</a:t>
                      </a:r>
                    </a:p>
                  </a:txBody>
                  <a:tcPr marL="0" marR="0" marT="1119124" marB="0"/>
                </a:tc>
                <a:tc>
                  <a:txBody>
                    <a:bodyPr/>
                    <a:lstStyle/>
                    <a:p>
                      <a:pPr algn="ctr"/>
                      <a:r>
                        <a:rPr lang="en-US" sz="1000">
                          <a:solidFill>
                            <a:schemeClr val="accent1"/>
                          </a:solidFill>
                        </a:rPr>
                        <a:t>Network Watcher</a:t>
                      </a:r>
                    </a:p>
                  </a:txBody>
                  <a:tcPr marL="0" marR="0" marT="1119124" marB="0"/>
                </a:tc>
                <a:tc>
                  <a:txBody>
                    <a:bodyPr/>
                    <a:lstStyle/>
                    <a:p>
                      <a:pPr algn="ctr"/>
                      <a:r>
                        <a:rPr lang="en-US" sz="1000">
                          <a:solidFill>
                            <a:schemeClr val="accent1"/>
                          </a:solidFill>
                        </a:rPr>
                        <a:t>Notification Hubs</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52" name="Graphic 51">
            <a:extLst>
              <a:ext uri="{FF2B5EF4-FFF2-40B4-BE49-F238E27FC236}">
                <a16:creationId xmlns:a16="http://schemas.microsoft.com/office/drawing/2014/main" id="{04A45275-E638-D144-A0F8-1FF1522721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6233" y="1327283"/>
            <a:ext cx="528626" cy="622211"/>
          </a:xfrm>
          <a:prstGeom prst="rect">
            <a:avLst/>
          </a:prstGeom>
        </p:spPr>
      </p:pic>
      <p:pic>
        <p:nvPicPr>
          <p:cNvPr id="53" name="Graphic 52">
            <a:extLst>
              <a:ext uri="{FF2B5EF4-FFF2-40B4-BE49-F238E27FC236}">
                <a16:creationId xmlns:a16="http://schemas.microsoft.com/office/drawing/2014/main" id="{49F11F3F-506C-4C47-B6D1-ADFB19AB510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1608" y="1496274"/>
            <a:ext cx="439428" cy="453221"/>
          </a:xfrm>
          <a:prstGeom prst="rect">
            <a:avLst/>
          </a:prstGeom>
        </p:spPr>
      </p:pic>
      <p:pic>
        <p:nvPicPr>
          <p:cNvPr id="54" name="Graphic 53">
            <a:extLst>
              <a:ext uri="{FF2B5EF4-FFF2-40B4-BE49-F238E27FC236}">
                <a16:creationId xmlns:a16="http://schemas.microsoft.com/office/drawing/2014/main" id="{7583A5FF-267A-BC48-8CDA-516092BAF80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21499" y="1538090"/>
            <a:ext cx="666938" cy="411405"/>
          </a:xfrm>
          <a:prstGeom prst="rect">
            <a:avLst/>
          </a:prstGeom>
        </p:spPr>
      </p:pic>
      <p:pic>
        <p:nvPicPr>
          <p:cNvPr id="55" name="Graphic 54">
            <a:extLst>
              <a:ext uri="{FF2B5EF4-FFF2-40B4-BE49-F238E27FC236}">
                <a16:creationId xmlns:a16="http://schemas.microsoft.com/office/drawing/2014/main" id="{5726F5B7-EFDA-DA4E-AB2E-F3B0B99C482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54029" y="1368418"/>
            <a:ext cx="671552" cy="581077"/>
          </a:xfrm>
          <a:prstGeom prst="rect">
            <a:avLst/>
          </a:prstGeom>
        </p:spPr>
      </p:pic>
      <p:pic>
        <p:nvPicPr>
          <p:cNvPr id="56" name="Graphic 55">
            <a:extLst>
              <a:ext uri="{FF2B5EF4-FFF2-40B4-BE49-F238E27FC236}">
                <a16:creationId xmlns:a16="http://schemas.microsoft.com/office/drawing/2014/main" id="{D0B418FE-7208-D041-8DEC-152CFFB328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88393" y="1410238"/>
            <a:ext cx="801933" cy="539257"/>
          </a:xfrm>
          <a:prstGeom prst="rect">
            <a:avLst/>
          </a:prstGeom>
        </p:spPr>
      </p:pic>
      <p:pic>
        <p:nvPicPr>
          <p:cNvPr id="57" name="Graphic 56">
            <a:extLst>
              <a:ext uri="{FF2B5EF4-FFF2-40B4-BE49-F238E27FC236}">
                <a16:creationId xmlns:a16="http://schemas.microsoft.com/office/drawing/2014/main" id="{DE567C5B-0E8A-604C-9AA7-E37585910E8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50632" y="1394838"/>
            <a:ext cx="659805" cy="554656"/>
          </a:xfrm>
          <a:prstGeom prst="rect">
            <a:avLst/>
          </a:prstGeom>
        </p:spPr>
      </p:pic>
      <p:pic>
        <p:nvPicPr>
          <p:cNvPr id="58" name="Graphic 57">
            <a:extLst>
              <a:ext uri="{FF2B5EF4-FFF2-40B4-BE49-F238E27FC236}">
                <a16:creationId xmlns:a16="http://schemas.microsoft.com/office/drawing/2014/main" id="{181F91D4-1D2A-544F-986D-0CF362E0BD5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637" y="2589304"/>
            <a:ext cx="769818" cy="560952"/>
          </a:xfrm>
          <a:prstGeom prst="rect">
            <a:avLst/>
          </a:prstGeom>
        </p:spPr>
      </p:pic>
      <p:pic>
        <p:nvPicPr>
          <p:cNvPr id="59" name="Graphic 58">
            <a:extLst>
              <a:ext uri="{FF2B5EF4-FFF2-40B4-BE49-F238E27FC236}">
                <a16:creationId xmlns:a16="http://schemas.microsoft.com/office/drawing/2014/main" id="{C2DC6195-2D15-374C-AE04-3D80D1E2E5F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94239" y="2638226"/>
            <a:ext cx="514164" cy="512030"/>
          </a:xfrm>
          <a:prstGeom prst="rect">
            <a:avLst/>
          </a:prstGeom>
        </p:spPr>
      </p:pic>
      <p:pic>
        <p:nvPicPr>
          <p:cNvPr id="60" name="Graphic 59">
            <a:extLst>
              <a:ext uri="{FF2B5EF4-FFF2-40B4-BE49-F238E27FC236}">
                <a16:creationId xmlns:a16="http://schemas.microsoft.com/office/drawing/2014/main" id="{B660ABA0-6D50-1343-98DF-D2C49C2CE3ED}"/>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15670" y="2617520"/>
            <a:ext cx="478596" cy="532736"/>
          </a:xfrm>
          <a:prstGeom prst="rect">
            <a:avLst/>
          </a:prstGeom>
        </p:spPr>
      </p:pic>
      <p:pic>
        <p:nvPicPr>
          <p:cNvPr id="61" name="Graphic 60">
            <a:extLst>
              <a:ext uri="{FF2B5EF4-FFF2-40B4-BE49-F238E27FC236}">
                <a16:creationId xmlns:a16="http://schemas.microsoft.com/office/drawing/2014/main" id="{BEA448E0-89B6-7B4E-B481-68F1B6FC17E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95087" y="2617520"/>
            <a:ext cx="589435" cy="532736"/>
          </a:xfrm>
          <a:prstGeom prst="rect">
            <a:avLst/>
          </a:prstGeom>
        </p:spPr>
      </p:pic>
      <p:pic>
        <p:nvPicPr>
          <p:cNvPr id="62" name="Graphic 61">
            <a:extLst>
              <a:ext uri="{FF2B5EF4-FFF2-40B4-BE49-F238E27FC236}">
                <a16:creationId xmlns:a16="http://schemas.microsoft.com/office/drawing/2014/main" id="{AD95FFD4-7624-0748-A50C-80DEB3325152}"/>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92356" y="2602692"/>
            <a:ext cx="594008" cy="547563"/>
          </a:xfrm>
          <a:prstGeom prst="rect">
            <a:avLst/>
          </a:prstGeom>
        </p:spPr>
      </p:pic>
      <p:pic>
        <p:nvPicPr>
          <p:cNvPr id="63" name="Graphic 62">
            <a:extLst>
              <a:ext uri="{FF2B5EF4-FFF2-40B4-BE49-F238E27FC236}">
                <a16:creationId xmlns:a16="http://schemas.microsoft.com/office/drawing/2014/main" id="{41E4BD95-E221-4046-97E3-127CD8472C2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32055" y="3788417"/>
            <a:ext cx="562804" cy="662440"/>
          </a:xfrm>
          <a:prstGeom prst="rect">
            <a:avLst/>
          </a:prstGeom>
        </p:spPr>
      </p:pic>
      <p:pic>
        <p:nvPicPr>
          <p:cNvPr id="64" name="Graphic 63">
            <a:extLst>
              <a:ext uri="{FF2B5EF4-FFF2-40B4-BE49-F238E27FC236}">
                <a16:creationId xmlns:a16="http://schemas.microsoft.com/office/drawing/2014/main" id="{128E0F53-A325-7A49-8F11-128C1333715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131608" y="3951686"/>
            <a:ext cx="499171" cy="499171"/>
          </a:xfrm>
          <a:prstGeom prst="rect">
            <a:avLst/>
          </a:prstGeom>
        </p:spPr>
      </p:pic>
      <p:pic>
        <p:nvPicPr>
          <p:cNvPr id="65" name="Graphic 64">
            <a:extLst>
              <a:ext uri="{FF2B5EF4-FFF2-40B4-BE49-F238E27FC236}">
                <a16:creationId xmlns:a16="http://schemas.microsoft.com/office/drawing/2014/main" id="{CDE0FF9B-853B-9A47-A19A-02F2BF924C6A}"/>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979135" y="3805190"/>
            <a:ext cx="645667" cy="645667"/>
          </a:xfrm>
          <a:prstGeom prst="rect">
            <a:avLst/>
          </a:prstGeom>
        </p:spPr>
      </p:pic>
      <p:pic>
        <p:nvPicPr>
          <p:cNvPr id="66" name="Graphic 65">
            <a:extLst>
              <a:ext uri="{FF2B5EF4-FFF2-40B4-BE49-F238E27FC236}">
                <a16:creationId xmlns:a16="http://schemas.microsoft.com/office/drawing/2014/main" id="{4890E019-B795-BE40-A6E7-5E6F3CADE28E}"/>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808502" y="3935669"/>
            <a:ext cx="663902" cy="515188"/>
          </a:xfrm>
          <a:prstGeom prst="rect">
            <a:avLst/>
          </a:prstGeom>
        </p:spPr>
      </p:pic>
      <p:pic>
        <p:nvPicPr>
          <p:cNvPr id="67" name="Graphic 66">
            <a:extLst>
              <a:ext uri="{FF2B5EF4-FFF2-40B4-BE49-F238E27FC236}">
                <a16:creationId xmlns:a16="http://schemas.microsoft.com/office/drawing/2014/main" id="{7DFEE083-6B38-EC4D-814D-2370D45718C0}"/>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710870" y="3779474"/>
            <a:ext cx="658275" cy="671383"/>
          </a:xfrm>
          <a:prstGeom prst="rect">
            <a:avLst/>
          </a:prstGeom>
        </p:spPr>
      </p:pic>
      <p:pic>
        <p:nvPicPr>
          <p:cNvPr id="68" name="Graphic 67">
            <a:extLst>
              <a:ext uri="{FF2B5EF4-FFF2-40B4-BE49-F238E27FC236}">
                <a16:creationId xmlns:a16="http://schemas.microsoft.com/office/drawing/2014/main" id="{6244DF7D-784C-9F4A-A4B7-5D2B93DB79D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246443" y="5181486"/>
            <a:ext cx="344987" cy="499171"/>
          </a:xfrm>
          <a:prstGeom prst="rect">
            <a:avLst/>
          </a:prstGeom>
        </p:spPr>
      </p:pic>
      <p:pic>
        <p:nvPicPr>
          <p:cNvPr id="69" name="Graphic 68">
            <a:extLst>
              <a:ext uri="{FF2B5EF4-FFF2-40B4-BE49-F238E27FC236}">
                <a16:creationId xmlns:a16="http://schemas.microsoft.com/office/drawing/2014/main" id="{5EB7377E-D664-B64D-A938-494AF2160418}"/>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131608" y="5251069"/>
            <a:ext cx="404883" cy="455950"/>
          </a:xfrm>
          <a:prstGeom prst="rect">
            <a:avLst/>
          </a:prstGeom>
        </p:spPr>
      </p:pic>
      <p:pic>
        <p:nvPicPr>
          <p:cNvPr id="70" name="Graphic 69">
            <a:extLst>
              <a:ext uri="{FF2B5EF4-FFF2-40B4-BE49-F238E27FC236}">
                <a16:creationId xmlns:a16="http://schemas.microsoft.com/office/drawing/2014/main" id="{C09321FA-CFA9-B542-8ACA-A04F8C89623B}"/>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076669" y="5181487"/>
            <a:ext cx="356311" cy="595115"/>
          </a:xfrm>
          <a:prstGeom prst="rect">
            <a:avLst/>
          </a:prstGeom>
        </p:spPr>
      </p:pic>
      <p:pic>
        <p:nvPicPr>
          <p:cNvPr id="71" name="Graphic 70">
            <a:extLst>
              <a:ext uri="{FF2B5EF4-FFF2-40B4-BE49-F238E27FC236}">
                <a16:creationId xmlns:a16="http://schemas.microsoft.com/office/drawing/2014/main" id="{1A7935BD-44DD-624F-9844-7AF4672BEEB2}"/>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012148" y="5192004"/>
            <a:ext cx="292646" cy="574081"/>
          </a:xfrm>
          <a:prstGeom prst="rect">
            <a:avLst/>
          </a:prstGeom>
        </p:spPr>
      </p:pic>
      <p:pic>
        <p:nvPicPr>
          <p:cNvPr id="72" name="Graphic 71">
            <a:extLst>
              <a:ext uri="{FF2B5EF4-FFF2-40B4-BE49-F238E27FC236}">
                <a16:creationId xmlns:a16="http://schemas.microsoft.com/office/drawing/2014/main" id="{B6B5DDFF-23AC-9449-B9A1-3307208E93D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799869" y="5186190"/>
            <a:ext cx="586879" cy="585709"/>
          </a:xfrm>
          <a:prstGeom prst="rect">
            <a:avLst/>
          </a:prstGeom>
        </p:spPr>
      </p:pic>
      <p:pic>
        <p:nvPicPr>
          <p:cNvPr id="73" name="Graphic 72">
            <a:extLst>
              <a:ext uri="{FF2B5EF4-FFF2-40B4-BE49-F238E27FC236}">
                <a16:creationId xmlns:a16="http://schemas.microsoft.com/office/drawing/2014/main" id="{9023AED1-6F6C-9645-A805-E2B0E2DEA04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703908" y="5196984"/>
            <a:ext cx="577910" cy="564120"/>
          </a:xfrm>
          <a:prstGeom prst="rect">
            <a:avLst/>
          </a:prstGeom>
        </p:spPr>
      </p:pic>
      <p:pic>
        <p:nvPicPr>
          <p:cNvPr id="75" name="Graphic 74">
            <a:extLst>
              <a:ext uri="{FF2B5EF4-FFF2-40B4-BE49-F238E27FC236}">
                <a16:creationId xmlns:a16="http://schemas.microsoft.com/office/drawing/2014/main" id="{29426231-DFF8-EC41-B912-B25DD7971E2F}"/>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963968" y="3805190"/>
            <a:ext cx="483298" cy="645667"/>
          </a:xfrm>
          <a:prstGeom prst="rect">
            <a:avLst/>
          </a:prstGeom>
        </p:spPr>
      </p:pic>
      <p:pic>
        <p:nvPicPr>
          <p:cNvPr id="28" name="Graphic 61">
            <a:extLst>
              <a:ext uri="{FF2B5EF4-FFF2-40B4-BE49-F238E27FC236}">
                <a16:creationId xmlns:a16="http://schemas.microsoft.com/office/drawing/2014/main" id="{AD95FFD4-7624-0748-A50C-80DEB3325152}"/>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744316" y="2602692"/>
            <a:ext cx="594008" cy="547563"/>
          </a:xfrm>
          <a:prstGeom prst="rect">
            <a:avLst/>
          </a:prstGeom>
        </p:spPr>
      </p:pic>
    </p:spTree>
    <p:extLst>
      <p:ext uri="{BB962C8B-B14F-4D97-AF65-F5344CB8AC3E}">
        <p14:creationId xmlns:p14="http://schemas.microsoft.com/office/powerpoint/2010/main" val="391679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OMS Log Analytics</a:t>
                      </a:r>
                    </a:p>
                  </a:txBody>
                  <a:tcPr marL="0" marR="0" marT="1119124" marB="0"/>
                </a:tc>
                <a:tc>
                  <a:txBody>
                    <a:bodyPr/>
                    <a:lstStyle/>
                    <a:p>
                      <a:pPr algn="ctr"/>
                      <a:r>
                        <a:rPr lang="en-US" sz="1000">
                          <a:solidFill>
                            <a:schemeClr val="accent1"/>
                          </a:solidFill>
                        </a:rPr>
                        <a:t>Power BL</a:t>
                      </a:r>
                    </a:p>
                  </a:txBody>
                  <a:tcPr marL="0" marR="0" marT="1119124" marB="0"/>
                </a:tc>
                <a:tc>
                  <a:txBody>
                    <a:bodyPr/>
                    <a:lstStyle/>
                    <a:p>
                      <a:pPr algn="ctr"/>
                      <a:r>
                        <a:rPr lang="en-US" sz="1000">
                          <a:solidFill>
                            <a:schemeClr val="accent1"/>
                          </a:solidFill>
                        </a:rPr>
                        <a:t>PowerShell Script File</a:t>
                      </a:r>
                    </a:p>
                  </a:txBody>
                  <a:tcPr marL="0" marR="0" marT="1119124" marB="0"/>
                </a:tc>
                <a:tc>
                  <a:txBody>
                    <a:bodyPr/>
                    <a:lstStyle/>
                    <a:p>
                      <a:pPr algn="ctr"/>
                      <a:r>
                        <a:rPr lang="en-US" sz="1000">
                          <a:solidFill>
                            <a:schemeClr val="accent1"/>
                          </a:solidFill>
                        </a:rPr>
                        <a:t>Queue Storage</a:t>
                      </a:r>
                    </a:p>
                  </a:txBody>
                  <a:tcPr marL="0" marR="0" marT="1119124" marB="0"/>
                </a:tc>
                <a:tc>
                  <a:txBody>
                    <a:bodyPr/>
                    <a:lstStyle/>
                    <a:p>
                      <a:pPr algn="ctr"/>
                      <a:r>
                        <a:rPr lang="en-US" sz="1000">
                          <a:solidFill>
                            <a:schemeClr val="accent1"/>
                          </a:solidFill>
                        </a:rPr>
                        <a:t>Resource Group</a:t>
                      </a:r>
                    </a:p>
                  </a:txBody>
                  <a:tcPr marL="0" marR="0" marT="1119124" marB="0"/>
                </a:tc>
                <a:tc>
                  <a:txBody>
                    <a:bodyPr/>
                    <a:lstStyle/>
                    <a:p>
                      <a:pPr algn="ctr"/>
                      <a:r>
                        <a:rPr lang="en-US" sz="1000">
                          <a:solidFill>
                            <a:schemeClr val="accent1"/>
                          </a:solidFill>
                        </a:rPr>
                        <a:t>Scheduler</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Script File</a:t>
                      </a:r>
                    </a:p>
                  </a:txBody>
                  <a:tcPr marL="0" marR="0" marT="1119124" marB="0"/>
                </a:tc>
                <a:tc>
                  <a:txBody>
                    <a:bodyPr/>
                    <a:lstStyle/>
                    <a:p>
                      <a:pPr algn="ctr"/>
                      <a:r>
                        <a:rPr lang="en-US" sz="1000">
                          <a:solidFill>
                            <a:schemeClr val="accent1"/>
                          </a:solidFill>
                        </a:rPr>
                        <a:t>Security Center</a:t>
                      </a:r>
                    </a:p>
                  </a:txBody>
                  <a:tcPr marL="0" marR="0" marT="1119124" marB="0"/>
                </a:tc>
                <a:tc>
                  <a:txBody>
                    <a:bodyPr/>
                    <a:lstStyle/>
                    <a:p>
                      <a:pPr algn="ctr"/>
                      <a:r>
                        <a:rPr lang="en-US" sz="1000">
                          <a:solidFill>
                            <a:schemeClr val="accent1"/>
                          </a:solidFill>
                        </a:rPr>
                        <a:t>Server Farm</a:t>
                      </a:r>
                    </a:p>
                  </a:txBody>
                  <a:tcPr marL="0" marR="0" marT="1119124" marB="0"/>
                </a:tc>
                <a:tc>
                  <a:txBody>
                    <a:bodyPr/>
                    <a:lstStyle/>
                    <a:p>
                      <a:pPr algn="ctr"/>
                      <a:r>
                        <a:rPr lang="en-US" sz="1000">
                          <a:solidFill>
                            <a:schemeClr val="accent1"/>
                          </a:solidFill>
                        </a:rPr>
                        <a:t>Server Rack</a:t>
                      </a:r>
                    </a:p>
                  </a:txBody>
                  <a:tcPr marL="0" marR="0" marT="1119124" marB="0"/>
                </a:tc>
                <a:tc>
                  <a:txBody>
                    <a:bodyPr/>
                    <a:lstStyle/>
                    <a:p>
                      <a:pPr algn="ctr"/>
                      <a:r>
                        <a:rPr lang="en-US" sz="1000">
                          <a:solidFill>
                            <a:schemeClr val="accent1"/>
                          </a:solidFill>
                        </a:rPr>
                        <a:t>Server Bus</a:t>
                      </a:r>
                    </a:p>
                  </a:txBody>
                  <a:tcPr marL="0" marR="0" marT="1119124" marB="0"/>
                </a:tc>
                <a:tc>
                  <a:txBody>
                    <a:bodyPr/>
                    <a:lstStyle/>
                    <a:p>
                      <a:pPr algn="ctr"/>
                      <a:r>
                        <a:rPr lang="en-US" sz="1000">
                          <a:solidFill>
                            <a:schemeClr val="accent1"/>
                          </a:solidFill>
                        </a:rPr>
                        <a:t>Service Fabric</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Site Recovery</a:t>
                      </a:r>
                    </a:p>
                  </a:txBody>
                  <a:tcPr marL="0" marR="0" marT="1119124" marB="0"/>
                </a:tc>
                <a:tc>
                  <a:txBody>
                    <a:bodyPr/>
                    <a:lstStyle/>
                    <a:p>
                      <a:pPr algn="ctr"/>
                      <a:r>
                        <a:rPr lang="en-US" sz="1000">
                          <a:solidFill>
                            <a:schemeClr val="accent1"/>
                          </a:solidFill>
                        </a:rPr>
                        <a:t>Smartcard</a:t>
                      </a:r>
                    </a:p>
                  </a:txBody>
                  <a:tcPr marL="0" marR="0" marT="1119124" marB="0"/>
                </a:tc>
                <a:tc>
                  <a:txBody>
                    <a:bodyPr/>
                    <a:lstStyle/>
                    <a:p>
                      <a:pPr algn="ctr"/>
                      <a:r>
                        <a:rPr lang="en-US" sz="1000">
                          <a:solidFill>
                            <a:schemeClr val="accent1"/>
                          </a:solidFill>
                        </a:rPr>
                        <a:t>SQL Server Switch Database</a:t>
                      </a:r>
                    </a:p>
                  </a:txBody>
                  <a:tcPr marL="0" marR="0" marT="1119124" marB="0"/>
                </a:tc>
                <a:tc>
                  <a:txBody>
                    <a:bodyPr/>
                    <a:lstStyle/>
                    <a:p>
                      <a:pPr algn="ctr"/>
                      <a:r>
                        <a:rPr lang="en-US" sz="1000">
                          <a:solidFill>
                            <a:schemeClr val="accent1"/>
                          </a:solidFill>
                        </a:rPr>
                        <a:t>Status Badge – Cancelled</a:t>
                      </a:r>
                    </a:p>
                  </a:txBody>
                  <a:tcPr marL="0" marR="0" marT="1119124" marB="0"/>
                </a:tc>
                <a:tc>
                  <a:txBody>
                    <a:bodyPr/>
                    <a:lstStyle/>
                    <a:p>
                      <a:pPr algn="ctr"/>
                      <a:r>
                        <a:rPr lang="en-US" sz="1000">
                          <a:solidFill>
                            <a:schemeClr val="accent1"/>
                          </a:solidFill>
                        </a:rPr>
                        <a:t>Status Badge – Critical</a:t>
                      </a:r>
                    </a:p>
                  </a:txBody>
                  <a:tcPr marL="0" marR="0" marT="1119124" marB="0"/>
                </a:tc>
                <a:tc>
                  <a:txBody>
                    <a:bodyPr/>
                    <a:lstStyle/>
                    <a:p>
                      <a:pPr algn="ctr"/>
                      <a:r>
                        <a:rPr lang="en-US" sz="1000">
                          <a:solidFill>
                            <a:schemeClr val="accent1"/>
                          </a:solidFill>
                        </a:rPr>
                        <a:t>Status Badge – Info</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Status Badge – Success</a:t>
                      </a:r>
                    </a:p>
                  </a:txBody>
                  <a:tcPr marL="0" marR="0" marT="1119124" marB="0"/>
                </a:tc>
                <a:tc>
                  <a:txBody>
                    <a:bodyPr/>
                    <a:lstStyle/>
                    <a:p>
                      <a:pPr algn="ctr"/>
                      <a:r>
                        <a:rPr lang="en-US" sz="1000">
                          <a:solidFill>
                            <a:schemeClr val="accent1"/>
                          </a:solidFill>
                        </a:rPr>
                        <a:t>Status Badge – Warning</a:t>
                      </a:r>
                    </a:p>
                  </a:txBody>
                  <a:tcPr marL="0" marR="0" marT="1119124" marB="0"/>
                </a:tc>
                <a:tc>
                  <a:txBody>
                    <a:bodyPr/>
                    <a:lstStyle/>
                    <a:p>
                      <a:pPr algn="ctr"/>
                      <a:r>
                        <a:rPr lang="en-US" sz="1000">
                          <a:solidFill>
                            <a:schemeClr val="accent1"/>
                          </a:solidFill>
                        </a:rPr>
                        <a:t>Storage</a:t>
                      </a:r>
                    </a:p>
                  </a:txBody>
                  <a:tcPr marL="0" marR="0" marT="1119124" marB="0"/>
                </a:tc>
                <a:tc>
                  <a:txBody>
                    <a:bodyPr/>
                    <a:lstStyle/>
                    <a:p>
                      <a:pPr algn="ctr"/>
                      <a:r>
                        <a:rPr lang="en-US" sz="1000" err="1">
                          <a:solidFill>
                            <a:schemeClr val="accent1"/>
                          </a:solidFill>
                        </a:rPr>
                        <a:t>StorSimple</a:t>
                      </a:r>
                      <a:endParaRPr lang="en-US" sz="1000">
                        <a:solidFill>
                          <a:schemeClr val="accent1"/>
                        </a:solidFill>
                      </a:endParaRPr>
                    </a:p>
                  </a:txBody>
                  <a:tcPr marL="0" marR="0" marT="1119124" marB="0"/>
                </a:tc>
                <a:tc>
                  <a:txBody>
                    <a:bodyPr/>
                    <a:lstStyle/>
                    <a:p>
                      <a:pPr algn="ctr"/>
                      <a:r>
                        <a:rPr lang="en-US" sz="1000">
                          <a:solidFill>
                            <a:schemeClr val="accent1"/>
                          </a:solidFill>
                        </a:rPr>
                        <a:t>Stream Analytics</a:t>
                      </a:r>
                    </a:p>
                  </a:txBody>
                  <a:tcPr marL="0" marR="0" marT="1119124" marB="0"/>
                </a:tc>
                <a:tc>
                  <a:txBody>
                    <a:bodyPr/>
                    <a:lstStyle/>
                    <a:p>
                      <a:pPr algn="ctr"/>
                      <a:r>
                        <a:rPr lang="en-US" sz="1000">
                          <a:solidFill>
                            <a:schemeClr val="accent1"/>
                          </a:solidFill>
                        </a:rPr>
                        <a:t>Table Storage</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28" name="Graphic 27">
            <a:extLst>
              <a:ext uri="{FF2B5EF4-FFF2-40B4-BE49-F238E27FC236}">
                <a16:creationId xmlns:a16="http://schemas.microsoft.com/office/drawing/2014/main" id="{36D03BF8-46D9-1646-AE34-1963E16E3C8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2488" y="1298497"/>
            <a:ext cx="590204" cy="622211"/>
          </a:xfrm>
          <a:prstGeom prst="rect">
            <a:avLst/>
          </a:prstGeom>
        </p:spPr>
      </p:pic>
      <p:pic>
        <p:nvPicPr>
          <p:cNvPr id="29" name="Graphic 28">
            <a:extLst>
              <a:ext uri="{FF2B5EF4-FFF2-40B4-BE49-F238E27FC236}">
                <a16:creationId xmlns:a16="http://schemas.microsoft.com/office/drawing/2014/main" id="{0C33E5BA-9E8D-CF46-8093-952C0A076F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95041" y="1465409"/>
            <a:ext cx="439428" cy="455299"/>
          </a:xfrm>
          <a:prstGeom prst="rect">
            <a:avLst/>
          </a:prstGeom>
        </p:spPr>
      </p:pic>
      <p:pic>
        <p:nvPicPr>
          <p:cNvPr id="30" name="Graphic 29">
            <a:extLst>
              <a:ext uri="{FF2B5EF4-FFF2-40B4-BE49-F238E27FC236}">
                <a16:creationId xmlns:a16="http://schemas.microsoft.com/office/drawing/2014/main" id="{84390BD2-08A2-664D-8FEA-1B0B6CDFEEB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2701" y="1388529"/>
            <a:ext cx="614800" cy="532179"/>
          </a:xfrm>
          <a:prstGeom prst="rect">
            <a:avLst/>
          </a:prstGeom>
        </p:spPr>
      </p:pic>
      <p:pic>
        <p:nvPicPr>
          <p:cNvPr id="31" name="Graphic 30">
            <a:extLst>
              <a:ext uri="{FF2B5EF4-FFF2-40B4-BE49-F238E27FC236}">
                <a16:creationId xmlns:a16="http://schemas.microsoft.com/office/drawing/2014/main" id="{28080C9A-095E-2F4A-BA2B-E737CE37C75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22140" y="1374567"/>
            <a:ext cx="671552" cy="546141"/>
          </a:xfrm>
          <a:prstGeom prst="rect">
            <a:avLst/>
          </a:prstGeom>
        </p:spPr>
      </p:pic>
      <p:pic>
        <p:nvPicPr>
          <p:cNvPr id="32" name="Graphic 31">
            <a:extLst>
              <a:ext uri="{FF2B5EF4-FFF2-40B4-BE49-F238E27FC236}">
                <a16:creationId xmlns:a16="http://schemas.microsoft.com/office/drawing/2014/main" id="{4A761639-4AC1-F245-B59B-A50E305F5C5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37719" y="1372099"/>
            <a:ext cx="426932" cy="548608"/>
          </a:xfrm>
          <a:prstGeom prst="rect">
            <a:avLst/>
          </a:prstGeom>
        </p:spPr>
      </p:pic>
      <p:pic>
        <p:nvPicPr>
          <p:cNvPr id="33" name="Graphic 32">
            <a:extLst>
              <a:ext uri="{FF2B5EF4-FFF2-40B4-BE49-F238E27FC236}">
                <a16:creationId xmlns:a16="http://schemas.microsoft.com/office/drawing/2014/main" id="{AFE1ACB6-149D-6A4F-84C4-1F1CA0914F8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63352" y="2564885"/>
            <a:ext cx="557998" cy="577329"/>
          </a:xfrm>
          <a:prstGeom prst="rect">
            <a:avLst/>
          </a:prstGeom>
        </p:spPr>
      </p:pic>
      <p:pic>
        <p:nvPicPr>
          <p:cNvPr id="34" name="Graphic 33">
            <a:extLst>
              <a:ext uri="{FF2B5EF4-FFF2-40B4-BE49-F238E27FC236}">
                <a16:creationId xmlns:a16="http://schemas.microsoft.com/office/drawing/2014/main" id="{A3F48CCC-1FB7-AF40-81C6-82DF8C298C8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03726" y="2427954"/>
            <a:ext cx="548361" cy="748176"/>
          </a:xfrm>
          <a:prstGeom prst="rect">
            <a:avLst/>
          </a:prstGeom>
        </p:spPr>
      </p:pic>
      <p:pic>
        <p:nvPicPr>
          <p:cNvPr id="35" name="Graphic 34">
            <a:extLst>
              <a:ext uri="{FF2B5EF4-FFF2-40B4-BE49-F238E27FC236}">
                <a16:creationId xmlns:a16="http://schemas.microsoft.com/office/drawing/2014/main" id="{BF76DBA8-3C69-064D-B0A5-A13701A9BC4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44905" y="2626910"/>
            <a:ext cx="860331" cy="549220"/>
          </a:xfrm>
          <a:prstGeom prst="rect">
            <a:avLst/>
          </a:prstGeom>
        </p:spPr>
      </p:pic>
      <p:pic>
        <p:nvPicPr>
          <p:cNvPr id="36" name="Graphic 35">
            <a:extLst>
              <a:ext uri="{FF2B5EF4-FFF2-40B4-BE49-F238E27FC236}">
                <a16:creationId xmlns:a16="http://schemas.microsoft.com/office/drawing/2014/main" id="{5FE78D15-1DCF-E344-B5CD-A0D1E8B44AE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49135" y="2643394"/>
            <a:ext cx="522564" cy="532736"/>
          </a:xfrm>
          <a:prstGeom prst="rect">
            <a:avLst/>
          </a:prstGeom>
        </p:spPr>
      </p:pic>
      <p:pic>
        <p:nvPicPr>
          <p:cNvPr id="37" name="Graphic 36">
            <a:extLst>
              <a:ext uri="{FF2B5EF4-FFF2-40B4-BE49-F238E27FC236}">
                <a16:creationId xmlns:a16="http://schemas.microsoft.com/office/drawing/2014/main" id="{1D762CB1-6292-9342-B4E6-8C3BF45034C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51865" y="2643394"/>
            <a:ext cx="532736" cy="532736"/>
          </a:xfrm>
          <a:prstGeom prst="rect">
            <a:avLst/>
          </a:prstGeom>
        </p:spPr>
      </p:pic>
      <p:pic>
        <p:nvPicPr>
          <p:cNvPr id="38" name="Graphic 37">
            <a:extLst>
              <a:ext uri="{FF2B5EF4-FFF2-40B4-BE49-F238E27FC236}">
                <a16:creationId xmlns:a16="http://schemas.microsoft.com/office/drawing/2014/main" id="{977FBA35-B160-2341-A4BB-1091988D2C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37718" y="2628566"/>
            <a:ext cx="547564" cy="547564"/>
          </a:xfrm>
          <a:prstGeom prst="rect">
            <a:avLst/>
          </a:prstGeom>
        </p:spPr>
      </p:pic>
      <p:pic>
        <p:nvPicPr>
          <p:cNvPr id="39" name="Graphic 38">
            <a:extLst>
              <a:ext uri="{FF2B5EF4-FFF2-40B4-BE49-F238E27FC236}">
                <a16:creationId xmlns:a16="http://schemas.microsoft.com/office/drawing/2014/main" id="{2C05F748-9894-C743-965D-6EB10AC887C4}"/>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90034" y="3928440"/>
            <a:ext cx="704634" cy="589926"/>
          </a:xfrm>
          <a:prstGeom prst="rect">
            <a:avLst/>
          </a:prstGeom>
        </p:spPr>
      </p:pic>
      <p:pic>
        <p:nvPicPr>
          <p:cNvPr id="40" name="Graphic 39">
            <a:extLst>
              <a:ext uri="{FF2B5EF4-FFF2-40B4-BE49-F238E27FC236}">
                <a16:creationId xmlns:a16="http://schemas.microsoft.com/office/drawing/2014/main" id="{56C8BC21-B78E-EE46-86FD-67724519F8ED}"/>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068425" y="4145019"/>
            <a:ext cx="575278" cy="366404"/>
          </a:xfrm>
          <a:prstGeom prst="rect">
            <a:avLst/>
          </a:prstGeom>
        </p:spPr>
      </p:pic>
      <p:pic>
        <p:nvPicPr>
          <p:cNvPr id="41" name="Graphic 40">
            <a:extLst>
              <a:ext uri="{FF2B5EF4-FFF2-40B4-BE49-F238E27FC236}">
                <a16:creationId xmlns:a16="http://schemas.microsoft.com/office/drawing/2014/main" id="{492B82E9-65E3-0941-A529-8A4AA20B78C1}"/>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23062" y="3915412"/>
            <a:ext cx="860331" cy="596011"/>
          </a:xfrm>
          <a:prstGeom prst="rect">
            <a:avLst/>
          </a:prstGeom>
        </p:spPr>
      </p:pic>
      <p:pic>
        <p:nvPicPr>
          <p:cNvPr id="42" name="Graphic 41">
            <a:extLst>
              <a:ext uri="{FF2B5EF4-FFF2-40B4-BE49-F238E27FC236}">
                <a16:creationId xmlns:a16="http://schemas.microsoft.com/office/drawing/2014/main" id="{D47CD80A-843C-384C-B8F0-082BA0AE587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852882" y="3840040"/>
            <a:ext cx="671383" cy="671383"/>
          </a:xfrm>
          <a:prstGeom prst="rect">
            <a:avLst/>
          </a:prstGeom>
        </p:spPr>
      </p:pic>
      <p:pic>
        <p:nvPicPr>
          <p:cNvPr id="43" name="Graphic 42">
            <a:extLst>
              <a:ext uri="{FF2B5EF4-FFF2-40B4-BE49-F238E27FC236}">
                <a16:creationId xmlns:a16="http://schemas.microsoft.com/office/drawing/2014/main" id="{9351FAE1-D2B0-D14E-BAE4-4175CE16A88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760613" y="3839871"/>
            <a:ext cx="671552" cy="671552"/>
          </a:xfrm>
          <a:prstGeom prst="rect">
            <a:avLst/>
          </a:prstGeom>
        </p:spPr>
      </p:pic>
      <p:pic>
        <p:nvPicPr>
          <p:cNvPr id="44" name="Graphic 43">
            <a:extLst>
              <a:ext uri="{FF2B5EF4-FFF2-40B4-BE49-F238E27FC236}">
                <a16:creationId xmlns:a16="http://schemas.microsoft.com/office/drawing/2014/main" id="{5A7FCEE5-8EBE-AA4C-BE57-A3EBAF4FDA6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653965" y="3840040"/>
            <a:ext cx="671383" cy="671383"/>
          </a:xfrm>
          <a:prstGeom prst="rect">
            <a:avLst/>
          </a:prstGeom>
        </p:spPr>
      </p:pic>
      <p:pic>
        <p:nvPicPr>
          <p:cNvPr id="45" name="Graphic 44">
            <a:extLst>
              <a:ext uri="{FF2B5EF4-FFF2-40B4-BE49-F238E27FC236}">
                <a16:creationId xmlns:a16="http://schemas.microsoft.com/office/drawing/2014/main" id="{12D8E094-5B02-E644-B472-50924A1D3D8B}"/>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125851" y="5162544"/>
            <a:ext cx="633001" cy="633001"/>
          </a:xfrm>
          <a:prstGeom prst="rect">
            <a:avLst/>
          </a:prstGeom>
        </p:spPr>
      </p:pic>
      <p:pic>
        <p:nvPicPr>
          <p:cNvPr id="46" name="Graphic 45">
            <a:extLst>
              <a:ext uri="{FF2B5EF4-FFF2-40B4-BE49-F238E27FC236}">
                <a16:creationId xmlns:a16="http://schemas.microsoft.com/office/drawing/2014/main" id="{A94E1C43-47C2-2744-BBD3-E1BDD165FFD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106066" y="5307162"/>
            <a:ext cx="513334" cy="455950"/>
          </a:xfrm>
          <a:prstGeom prst="rect">
            <a:avLst/>
          </a:prstGeom>
        </p:spPr>
      </p:pic>
      <p:pic>
        <p:nvPicPr>
          <p:cNvPr id="47" name="Graphic 46">
            <a:extLst>
              <a:ext uri="{FF2B5EF4-FFF2-40B4-BE49-F238E27FC236}">
                <a16:creationId xmlns:a16="http://schemas.microsoft.com/office/drawing/2014/main" id="{796F7C4F-1503-FB42-AB89-7EC1A93F3A9E}"/>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910247" y="5162927"/>
            <a:ext cx="699300" cy="600185"/>
          </a:xfrm>
          <a:prstGeom prst="rect">
            <a:avLst/>
          </a:prstGeom>
        </p:spPr>
      </p:pic>
      <p:pic>
        <p:nvPicPr>
          <p:cNvPr id="48" name="Graphic 47">
            <a:extLst>
              <a:ext uri="{FF2B5EF4-FFF2-40B4-BE49-F238E27FC236}">
                <a16:creationId xmlns:a16="http://schemas.microsoft.com/office/drawing/2014/main" id="{AF007D0C-3E2C-4147-98DC-842EB892875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858370" y="5167833"/>
            <a:ext cx="673749" cy="595279"/>
          </a:xfrm>
          <a:prstGeom prst="rect">
            <a:avLst/>
          </a:prstGeom>
        </p:spPr>
      </p:pic>
      <p:pic>
        <p:nvPicPr>
          <p:cNvPr id="49" name="Graphic 48">
            <a:extLst>
              <a:ext uri="{FF2B5EF4-FFF2-40B4-BE49-F238E27FC236}">
                <a16:creationId xmlns:a16="http://schemas.microsoft.com/office/drawing/2014/main" id="{82DE904A-0AFC-B34E-ABA9-73E17A1A8D34}"/>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688542" y="5123799"/>
            <a:ext cx="829034" cy="639313"/>
          </a:xfrm>
          <a:prstGeom prst="rect">
            <a:avLst/>
          </a:prstGeom>
        </p:spPr>
      </p:pic>
      <p:pic>
        <p:nvPicPr>
          <p:cNvPr id="50" name="Graphic 49">
            <a:extLst>
              <a:ext uri="{FF2B5EF4-FFF2-40B4-BE49-F238E27FC236}">
                <a16:creationId xmlns:a16="http://schemas.microsoft.com/office/drawing/2014/main" id="{8CF4EF09-3806-D64B-A3F9-4855CA93F008}"/>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0707372" y="5262481"/>
            <a:ext cx="577910" cy="500631"/>
          </a:xfrm>
          <a:prstGeom prst="rect">
            <a:avLst/>
          </a:prstGeom>
        </p:spPr>
      </p:pic>
      <p:pic>
        <p:nvPicPr>
          <p:cNvPr id="52" name="Graphic 73">
            <a:extLst>
              <a:ext uri="{FF2B5EF4-FFF2-40B4-BE49-F238E27FC236}">
                <a16:creationId xmlns:a16="http://schemas.microsoft.com/office/drawing/2014/main" id="{5BDE4B4F-47DA-0648-9185-628CFCFA9217}"/>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205252" y="1327801"/>
            <a:ext cx="454553" cy="454553"/>
          </a:xfrm>
          <a:prstGeom prst="rect">
            <a:avLst/>
          </a:prstGeom>
        </p:spPr>
      </p:pic>
    </p:spTree>
    <p:extLst>
      <p:ext uri="{BB962C8B-B14F-4D97-AF65-F5344CB8AC3E}">
        <p14:creationId xmlns:p14="http://schemas.microsoft.com/office/powerpoint/2010/main" val="202929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extLst/>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Tasks</a:t>
                      </a:r>
                    </a:p>
                  </a:txBody>
                  <a:tcPr marL="0" marR="0" marT="1119124" marB="0"/>
                </a:tc>
                <a:tc>
                  <a:txBody>
                    <a:bodyPr/>
                    <a:lstStyle/>
                    <a:p>
                      <a:pPr algn="ctr"/>
                      <a:r>
                        <a:rPr lang="en-US" sz="1000">
                          <a:solidFill>
                            <a:schemeClr val="accent1"/>
                          </a:solidFill>
                        </a:rPr>
                        <a:t>Time Series Insights</a:t>
                      </a:r>
                    </a:p>
                  </a:txBody>
                  <a:tcPr marL="0" marR="0" marT="1119124" marB="0"/>
                </a:tc>
                <a:tc>
                  <a:txBody>
                    <a:bodyPr/>
                    <a:lstStyle/>
                    <a:p>
                      <a:pPr algn="ctr"/>
                      <a:r>
                        <a:rPr lang="en-US" sz="1000">
                          <a:solidFill>
                            <a:schemeClr val="accent1"/>
                          </a:solidFill>
                        </a:rPr>
                        <a:t>Traffic Manager</a:t>
                      </a:r>
                    </a:p>
                  </a:txBody>
                  <a:tcPr marL="0" marR="0" marT="1119124" marB="0"/>
                </a:tc>
                <a:tc>
                  <a:txBody>
                    <a:bodyPr/>
                    <a:lstStyle/>
                    <a:p>
                      <a:pPr algn="ctr"/>
                      <a:r>
                        <a:rPr lang="en-US" sz="1000">
                          <a:solidFill>
                            <a:schemeClr val="accent1"/>
                          </a:solidFill>
                        </a:rPr>
                        <a:t>Video</a:t>
                      </a:r>
                    </a:p>
                  </a:txBody>
                  <a:tcPr marL="0" marR="0" marT="1119124" marB="0"/>
                </a:tc>
                <a:tc>
                  <a:txBody>
                    <a:bodyPr/>
                    <a:lstStyle/>
                    <a:p>
                      <a:pPr algn="ctr"/>
                      <a:r>
                        <a:rPr lang="en-US" sz="1000">
                          <a:solidFill>
                            <a:schemeClr val="accent1"/>
                          </a:solidFill>
                        </a:rPr>
                        <a:t>Visual Studio</a:t>
                      </a:r>
                    </a:p>
                  </a:txBody>
                  <a:tcPr marL="0" marR="0" marT="1119124"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VS Code</a:t>
                      </a:r>
                    </a:p>
                  </a:txBody>
                  <a:tcPr marL="0" marR="0" marT="1119124" marB="0"/>
                </a:tc>
                <a:extLst>
                  <a:ext uri="{0D108BD9-81ED-4DB2-BD59-A6C34878D82A}">
                    <a16:rowId xmlns:a16="http://schemas.microsoft.com/office/drawing/2014/main" val="975697945"/>
                  </a:ext>
                </a:extLst>
              </a:tr>
              <a:tr h="1274558">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VPN Gateway</a:t>
                      </a:r>
                    </a:p>
                  </a:txBody>
                  <a:tcPr marL="0" marR="0" marT="1119124"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Web</a:t>
                      </a:r>
                    </a:p>
                  </a:txBody>
                  <a:tcPr marL="0" marR="0" marT="1119124"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Web Apps</a:t>
                      </a:r>
                    </a:p>
                  </a:txBody>
                  <a:tcPr marL="0" marR="0" marT="1119124"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XML Web Services</a:t>
                      </a: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2186356422"/>
                  </a:ext>
                </a:extLst>
              </a:tr>
              <a:tr h="1274558">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64962515"/>
                  </a:ext>
                </a:extLst>
              </a:tr>
              <a:tr h="1274558">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52" name="Graphic 51">
            <a:extLst>
              <a:ext uri="{FF2B5EF4-FFF2-40B4-BE49-F238E27FC236}">
                <a16:creationId xmlns:a16="http://schemas.microsoft.com/office/drawing/2014/main" id="{192CC05D-78EE-EC42-84F0-3FD245B8E4B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9194" y="1302749"/>
            <a:ext cx="590204" cy="601316"/>
          </a:xfrm>
          <a:prstGeom prst="rect">
            <a:avLst/>
          </a:prstGeom>
        </p:spPr>
      </p:pic>
      <p:pic>
        <p:nvPicPr>
          <p:cNvPr id="53" name="Graphic 52">
            <a:extLst>
              <a:ext uri="{FF2B5EF4-FFF2-40B4-BE49-F238E27FC236}">
                <a16:creationId xmlns:a16="http://schemas.microsoft.com/office/drawing/2014/main" id="{E0ED494A-7BEB-F542-8C57-20914689DC8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4056" y="1449614"/>
            <a:ext cx="439428" cy="454450"/>
          </a:xfrm>
          <a:prstGeom prst="rect">
            <a:avLst/>
          </a:prstGeom>
        </p:spPr>
      </p:pic>
      <p:pic>
        <p:nvPicPr>
          <p:cNvPr id="54" name="Graphic 53">
            <a:extLst>
              <a:ext uri="{FF2B5EF4-FFF2-40B4-BE49-F238E27FC236}">
                <a16:creationId xmlns:a16="http://schemas.microsoft.com/office/drawing/2014/main" id="{A872B236-EE30-2F44-9575-AFD0F045B7A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3169" y="1371886"/>
            <a:ext cx="520058" cy="532179"/>
          </a:xfrm>
          <a:prstGeom prst="rect">
            <a:avLst/>
          </a:prstGeom>
        </p:spPr>
      </p:pic>
      <p:pic>
        <p:nvPicPr>
          <p:cNvPr id="55" name="Graphic 54">
            <a:extLst>
              <a:ext uri="{FF2B5EF4-FFF2-40B4-BE49-F238E27FC236}">
                <a16:creationId xmlns:a16="http://schemas.microsoft.com/office/drawing/2014/main" id="{AB2B49D1-A7E6-FA40-9524-04768EDEFA5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31610" y="1357924"/>
            <a:ext cx="546141" cy="546141"/>
          </a:xfrm>
          <a:prstGeom prst="rect">
            <a:avLst/>
          </a:prstGeom>
        </p:spPr>
      </p:pic>
      <p:pic>
        <p:nvPicPr>
          <p:cNvPr id="56" name="Graphic 55">
            <a:extLst>
              <a:ext uri="{FF2B5EF4-FFF2-40B4-BE49-F238E27FC236}">
                <a16:creationId xmlns:a16="http://schemas.microsoft.com/office/drawing/2014/main" id="{C5E479C1-F8A0-514F-8B31-D1757525F4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2571" y="2618708"/>
            <a:ext cx="426932" cy="476266"/>
          </a:xfrm>
          <a:prstGeom prst="rect">
            <a:avLst/>
          </a:prstGeom>
        </p:spPr>
      </p:pic>
      <p:pic>
        <p:nvPicPr>
          <p:cNvPr id="57" name="Graphic 56">
            <a:extLst>
              <a:ext uri="{FF2B5EF4-FFF2-40B4-BE49-F238E27FC236}">
                <a16:creationId xmlns:a16="http://schemas.microsoft.com/office/drawing/2014/main" id="{6D2829B2-EACE-1D4B-8F4E-FBD1EAFE706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59194" y="2618708"/>
            <a:ext cx="548361" cy="548361"/>
          </a:xfrm>
          <a:prstGeom prst="rect">
            <a:avLst/>
          </a:prstGeom>
        </p:spPr>
      </p:pic>
      <p:pic>
        <p:nvPicPr>
          <p:cNvPr id="58" name="Graphic 57">
            <a:extLst>
              <a:ext uri="{FF2B5EF4-FFF2-40B4-BE49-F238E27FC236}">
                <a16:creationId xmlns:a16="http://schemas.microsoft.com/office/drawing/2014/main" id="{73E5BB81-B725-924A-BFFE-D26F2730E1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87140" y="2643651"/>
            <a:ext cx="507646" cy="549220"/>
          </a:xfrm>
          <a:prstGeom prst="rect">
            <a:avLst/>
          </a:prstGeom>
        </p:spPr>
      </p:pic>
      <p:pic>
        <p:nvPicPr>
          <p:cNvPr id="59" name="Graphic 58">
            <a:extLst>
              <a:ext uri="{FF2B5EF4-FFF2-40B4-BE49-F238E27FC236}">
                <a16:creationId xmlns:a16="http://schemas.microsoft.com/office/drawing/2014/main" id="{01769C62-8719-7041-9746-FB8A6122C01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67806" y="2674358"/>
            <a:ext cx="522564" cy="518513"/>
          </a:xfrm>
          <a:prstGeom prst="rect">
            <a:avLst/>
          </a:prstGeom>
        </p:spPr>
      </p:pic>
      <p:pic>
        <p:nvPicPr>
          <p:cNvPr id="12" name="Graphic 50">
            <a:extLst>
              <a:ext uri="{FF2B5EF4-FFF2-40B4-BE49-F238E27FC236}">
                <a16:creationId xmlns:a16="http://schemas.microsoft.com/office/drawing/2014/main" id="{43F59EC3-B4AB-4E47-B3BF-CAFEEE9FD0B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79178" y="1302749"/>
            <a:ext cx="453718" cy="595279"/>
          </a:xfrm>
          <a:prstGeom prst="rect">
            <a:avLst/>
          </a:prstGeom>
        </p:spPr>
      </p:pic>
      <p:pic>
        <p:nvPicPr>
          <p:cNvPr id="4" name="Graphic 3">
            <a:extLst>
              <a:ext uri="{FF2B5EF4-FFF2-40B4-BE49-F238E27FC236}">
                <a16:creationId xmlns:a16="http://schemas.microsoft.com/office/drawing/2014/main" id="{5070A4AB-B18B-4EF8-8182-5D5E67E136C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682538" y="1379200"/>
            <a:ext cx="597569" cy="595279"/>
          </a:xfrm>
          <a:prstGeom prst="rect">
            <a:avLst/>
          </a:prstGeom>
        </p:spPr>
      </p:pic>
    </p:spTree>
    <p:extLst>
      <p:ext uri="{BB962C8B-B14F-4D97-AF65-F5344CB8AC3E}">
        <p14:creationId xmlns:p14="http://schemas.microsoft.com/office/powerpoint/2010/main" val="232049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D344-4176-44B3-A2E0-FF4F2D7070F1}"/>
              </a:ext>
            </a:extLst>
          </p:cNvPr>
          <p:cNvSpPr>
            <a:spLocks noGrp="1"/>
          </p:cNvSpPr>
          <p:nvPr>
            <p:ph type="title"/>
          </p:nvPr>
        </p:nvSpPr>
        <p:spPr/>
        <p:txBody>
          <a:bodyPr>
            <a:normAutofit fontScale="90000"/>
          </a:bodyPr>
          <a:lstStyle/>
          <a:p>
            <a:r>
              <a:rPr lang="en-US"/>
              <a:t>World map</a:t>
            </a:r>
          </a:p>
        </p:txBody>
      </p:sp>
      <p:grpSp>
        <p:nvGrpSpPr>
          <p:cNvPr id="4" name="Group 3">
            <a:extLst>
              <a:ext uri="{FF2B5EF4-FFF2-40B4-BE49-F238E27FC236}">
                <a16:creationId xmlns:a16="http://schemas.microsoft.com/office/drawing/2014/main" id="{EEF21851-2F7D-4176-BF14-9E6FCA827D5F}"/>
              </a:ext>
            </a:extLst>
          </p:cNvPr>
          <p:cNvGrpSpPr/>
          <p:nvPr/>
        </p:nvGrpSpPr>
        <p:grpSpPr>
          <a:xfrm>
            <a:off x="678624" y="1365956"/>
            <a:ext cx="11298940" cy="5320982"/>
            <a:chOff x="92753" y="2251737"/>
            <a:chExt cx="5192722" cy="2445396"/>
          </a:xfrm>
          <a:solidFill>
            <a:schemeClr val="bg1">
              <a:lumMod val="85000"/>
            </a:schemeClr>
          </a:solidFill>
        </p:grpSpPr>
        <p:grpSp>
          <p:nvGrpSpPr>
            <p:cNvPr id="5" name="Group 4">
              <a:extLst>
                <a:ext uri="{FF2B5EF4-FFF2-40B4-BE49-F238E27FC236}">
                  <a16:creationId xmlns:a16="http://schemas.microsoft.com/office/drawing/2014/main" id="{0F4FB4DA-A2AE-429E-80CE-A5C1FCD1C983}"/>
                </a:ext>
              </a:extLst>
            </p:cNvPr>
            <p:cNvGrpSpPr/>
            <p:nvPr/>
          </p:nvGrpSpPr>
          <p:grpSpPr>
            <a:xfrm>
              <a:off x="92753" y="2251737"/>
              <a:ext cx="5192722" cy="2445396"/>
              <a:chOff x="-44700" y="201454"/>
              <a:chExt cx="9073432" cy="4272859"/>
            </a:xfrm>
            <a:grpFill/>
          </p:grpSpPr>
          <p:sp>
            <p:nvSpPr>
              <p:cNvPr id="7" name="Panama">
                <a:extLst>
                  <a:ext uri="{FF2B5EF4-FFF2-40B4-BE49-F238E27FC236}">
                    <a16:creationId xmlns:a16="http://schemas.microsoft.com/office/drawing/2014/main" id="{2D433B20-DF54-4BF0-AD77-34E47DD5A4FE}"/>
                  </a:ext>
                </a:extLst>
              </p:cNvPr>
              <p:cNvSpPr>
                <a:spLocks/>
              </p:cNvSpPr>
              <p:nvPr/>
            </p:nvSpPr>
            <p:spPr bwMode="auto">
              <a:xfrm>
                <a:off x="1506387" y="2259188"/>
                <a:ext cx="175540" cy="90353"/>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 name="Uruguay">
                <a:extLst>
                  <a:ext uri="{FF2B5EF4-FFF2-40B4-BE49-F238E27FC236}">
                    <a16:creationId xmlns:a16="http://schemas.microsoft.com/office/drawing/2014/main" id="{8297A32D-5F01-43EB-81A8-D6027D2301B4}"/>
                  </a:ext>
                </a:extLst>
              </p:cNvPr>
              <p:cNvSpPr>
                <a:spLocks/>
              </p:cNvSpPr>
              <p:nvPr/>
            </p:nvSpPr>
            <p:spPr bwMode="auto">
              <a:xfrm>
                <a:off x="2366824" y="3693191"/>
                <a:ext cx="152519" cy="166135"/>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 name="Paraguay">
                <a:extLst>
                  <a:ext uri="{FF2B5EF4-FFF2-40B4-BE49-F238E27FC236}">
                    <a16:creationId xmlns:a16="http://schemas.microsoft.com/office/drawing/2014/main" id="{B535A375-8D4F-4FF0-9F1D-08C0D4D517A5}"/>
                  </a:ext>
                </a:extLst>
              </p:cNvPr>
              <p:cNvSpPr>
                <a:spLocks/>
              </p:cNvSpPr>
              <p:nvPr/>
            </p:nvSpPr>
            <p:spPr bwMode="auto">
              <a:xfrm>
                <a:off x="2174017" y="3311372"/>
                <a:ext cx="261872" cy="30895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 name="Bolivia">
                <a:extLst>
                  <a:ext uri="{FF2B5EF4-FFF2-40B4-BE49-F238E27FC236}">
                    <a16:creationId xmlns:a16="http://schemas.microsoft.com/office/drawing/2014/main" id="{26F62DD6-1857-4B95-A304-5E59232686ED}"/>
                  </a:ext>
                </a:extLst>
              </p:cNvPr>
              <p:cNvSpPr>
                <a:spLocks/>
              </p:cNvSpPr>
              <p:nvPr/>
            </p:nvSpPr>
            <p:spPr bwMode="auto">
              <a:xfrm>
                <a:off x="1915024" y="2996590"/>
                <a:ext cx="397125" cy="472170"/>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 name="Freeform 18">
                <a:extLst>
                  <a:ext uri="{FF2B5EF4-FFF2-40B4-BE49-F238E27FC236}">
                    <a16:creationId xmlns:a16="http://schemas.microsoft.com/office/drawing/2014/main" id="{568653ED-1CD2-4ABD-8B23-9ACA4B4ACCF4}"/>
                  </a:ext>
                </a:extLst>
              </p:cNvPr>
              <p:cNvSpPr>
                <a:spLocks/>
              </p:cNvSpPr>
              <p:nvPr/>
            </p:nvSpPr>
            <p:spPr bwMode="auto">
              <a:xfrm>
                <a:off x="1566820" y="2582712"/>
                <a:ext cx="164029" cy="206940"/>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 name="Freeform 20">
                <a:extLst>
                  <a:ext uri="{FF2B5EF4-FFF2-40B4-BE49-F238E27FC236}">
                    <a16:creationId xmlns:a16="http://schemas.microsoft.com/office/drawing/2014/main" id="{B60A1C4E-67B2-44DA-98B0-62253264C064}"/>
                  </a:ext>
                </a:extLst>
              </p:cNvPr>
              <p:cNvSpPr>
                <a:spLocks/>
              </p:cNvSpPr>
              <p:nvPr/>
            </p:nvSpPr>
            <p:spPr bwMode="auto">
              <a:xfrm>
                <a:off x="2257471" y="2393262"/>
                <a:ext cx="132374" cy="160305"/>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 name="Freeform 21">
                <a:extLst>
                  <a:ext uri="{FF2B5EF4-FFF2-40B4-BE49-F238E27FC236}">
                    <a16:creationId xmlns:a16="http://schemas.microsoft.com/office/drawing/2014/main" id="{C53E8B71-287C-4A7D-94B9-E99EB3105E73}"/>
                  </a:ext>
                </a:extLst>
              </p:cNvPr>
              <p:cNvSpPr>
                <a:spLocks/>
              </p:cNvSpPr>
              <p:nvPr/>
            </p:nvSpPr>
            <p:spPr bwMode="auto">
              <a:xfrm>
                <a:off x="2162506" y="2305822"/>
                <a:ext cx="141008" cy="271062"/>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 name="Haiti">
                <a:extLst>
                  <a:ext uri="{FF2B5EF4-FFF2-40B4-BE49-F238E27FC236}">
                    <a16:creationId xmlns:a16="http://schemas.microsoft.com/office/drawing/2014/main" id="{38C7A1D9-11BD-4A3D-814D-D59374BA3F53}"/>
                  </a:ext>
                </a:extLst>
              </p:cNvPr>
              <p:cNvSpPr>
                <a:spLocks/>
              </p:cNvSpPr>
              <p:nvPr/>
            </p:nvSpPr>
            <p:spPr bwMode="auto">
              <a:xfrm>
                <a:off x="1805669" y="1874455"/>
                <a:ext cx="83454" cy="64120"/>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 name="Honduras">
                <a:extLst>
                  <a:ext uri="{FF2B5EF4-FFF2-40B4-BE49-F238E27FC236}">
                    <a16:creationId xmlns:a16="http://schemas.microsoft.com/office/drawing/2014/main" id="{34F753C5-8978-438D-9891-FCEC09544214}"/>
                  </a:ext>
                </a:extLst>
              </p:cNvPr>
              <p:cNvSpPr>
                <a:spLocks/>
              </p:cNvSpPr>
              <p:nvPr/>
            </p:nvSpPr>
            <p:spPr bwMode="auto">
              <a:xfrm>
                <a:off x="1327970" y="2023103"/>
                <a:ext cx="195684" cy="110757"/>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 name="Freeform 27">
                <a:extLst>
                  <a:ext uri="{FF2B5EF4-FFF2-40B4-BE49-F238E27FC236}">
                    <a16:creationId xmlns:a16="http://schemas.microsoft.com/office/drawing/2014/main" id="{BCA6B2E1-02D6-4469-9545-B7F0BC2137D2}"/>
                  </a:ext>
                </a:extLst>
              </p:cNvPr>
              <p:cNvSpPr>
                <a:spLocks/>
              </p:cNvSpPr>
              <p:nvPr/>
            </p:nvSpPr>
            <p:spPr bwMode="auto">
              <a:xfrm>
                <a:off x="1302071" y="2087223"/>
                <a:ext cx="74820" cy="40805"/>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 name="Nicaragua">
                <a:extLst>
                  <a:ext uri="{FF2B5EF4-FFF2-40B4-BE49-F238E27FC236}">
                    <a16:creationId xmlns:a16="http://schemas.microsoft.com/office/drawing/2014/main" id="{1A6D93F6-4D19-4953-AADF-BF52BC5BB3B1}"/>
                  </a:ext>
                </a:extLst>
              </p:cNvPr>
              <p:cNvSpPr>
                <a:spLocks/>
              </p:cNvSpPr>
              <p:nvPr/>
            </p:nvSpPr>
            <p:spPr bwMode="auto">
              <a:xfrm>
                <a:off x="1382646" y="2055163"/>
                <a:ext cx="141008" cy="166135"/>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 name="Guatemala">
                <a:extLst>
                  <a:ext uri="{FF2B5EF4-FFF2-40B4-BE49-F238E27FC236}">
                    <a16:creationId xmlns:a16="http://schemas.microsoft.com/office/drawing/2014/main" id="{CB23FEF9-BBF0-47FA-A395-86E35FB1F1F6}"/>
                  </a:ext>
                </a:extLst>
              </p:cNvPr>
              <p:cNvSpPr>
                <a:spLocks/>
              </p:cNvSpPr>
              <p:nvPr/>
            </p:nvSpPr>
            <p:spPr bwMode="auto">
              <a:xfrm>
                <a:off x="1250270" y="1958982"/>
                <a:ext cx="120864" cy="151560"/>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9" name="Freeform 30">
                <a:extLst>
                  <a:ext uri="{FF2B5EF4-FFF2-40B4-BE49-F238E27FC236}">
                    <a16:creationId xmlns:a16="http://schemas.microsoft.com/office/drawing/2014/main" id="{63C1A461-EC89-4F98-A469-1BA87B16197D}"/>
                  </a:ext>
                </a:extLst>
              </p:cNvPr>
              <p:cNvSpPr>
                <a:spLocks/>
              </p:cNvSpPr>
              <p:nvPr/>
            </p:nvSpPr>
            <p:spPr bwMode="auto">
              <a:xfrm>
                <a:off x="1874735" y="1871542"/>
                <a:ext cx="115109" cy="81610"/>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 name="Jamaica">
                <a:extLst>
                  <a:ext uri="{FF2B5EF4-FFF2-40B4-BE49-F238E27FC236}">
                    <a16:creationId xmlns:a16="http://schemas.microsoft.com/office/drawing/2014/main" id="{32692AB2-73A7-4270-B716-728820F27AEB}"/>
                  </a:ext>
                </a:extLst>
              </p:cNvPr>
              <p:cNvSpPr>
                <a:spLocks/>
              </p:cNvSpPr>
              <p:nvPr/>
            </p:nvSpPr>
            <p:spPr bwMode="auto">
              <a:xfrm>
                <a:off x="1679051" y="1924005"/>
                <a:ext cx="71943" cy="32060"/>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 name="belize">
                <a:extLst>
                  <a:ext uri="{FF2B5EF4-FFF2-40B4-BE49-F238E27FC236}">
                    <a16:creationId xmlns:a16="http://schemas.microsoft.com/office/drawing/2014/main" id="{19C1CF72-903E-451C-A196-BDC3B1809D9F}"/>
                  </a:ext>
                </a:extLst>
              </p:cNvPr>
              <p:cNvSpPr>
                <a:spLocks/>
              </p:cNvSpPr>
              <p:nvPr/>
            </p:nvSpPr>
            <p:spPr bwMode="auto">
              <a:xfrm>
                <a:off x="1345236" y="1938578"/>
                <a:ext cx="48922" cy="84523"/>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 name="Freeform 466">
                <a:extLst>
                  <a:ext uri="{FF2B5EF4-FFF2-40B4-BE49-F238E27FC236}">
                    <a16:creationId xmlns:a16="http://schemas.microsoft.com/office/drawing/2014/main" id="{1012AB8A-EE49-49DA-8FB1-82227FDDAED3}"/>
                  </a:ext>
                </a:extLst>
              </p:cNvPr>
              <p:cNvSpPr>
                <a:spLocks/>
              </p:cNvSpPr>
              <p:nvPr/>
            </p:nvSpPr>
            <p:spPr bwMode="auto">
              <a:xfrm>
                <a:off x="4913601" y="2702214"/>
                <a:ext cx="60433" cy="87440"/>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3" name="Freeform 467">
                <a:extLst>
                  <a:ext uri="{FF2B5EF4-FFF2-40B4-BE49-F238E27FC236}">
                    <a16:creationId xmlns:a16="http://schemas.microsoft.com/office/drawing/2014/main" id="{3B0017B0-044A-48E9-A7DD-7FE6CAFC3EDF}"/>
                  </a:ext>
                </a:extLst>
              </p:cNvPr>
              <p:cNvSpPr>
                <a:spLocks/>
              </p:cNvSpPr>
              <p:nvPr/>
            </p:nvSpPr>
            <p:spPr bwMode="auto">
              <a:xfrm>
                <a:off x="4933745" y="2457382"/>
                <a:ext cx="164029" cy="195280"/>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4" name="Freeform 468">
                <a:extLst>
                  <a:ext uri="{FF2B5EF4-FFF2-40B4-BE49-F238E27FC236}">
                    <a16:creationId xmlns:a16="http://schemas.microsoft.com/office/drawing/2014/main" id="{9DA54C56-BBF9-4432-AF10-3EA7B97C4033}"/>
                  </a:ext>
                </a:extLst>
              </p:cNvPr>
              <p:cNvSpPr>
                <a:spLocks/>
              </p:cNvSpPr>
              <p:nvPr/>
            </p:nvSpPr>
            <p:spPr bwMode="auto">
              <a:xfrm>
                <a:off x="4378347" y="2777994"/>
                <a:ext cx="40289" cy="61208"/>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5" name="Freeform 469">
                <a:extLst>
                  <a:ext uri="{FF2B5EF4-FFF2-40B4-BE49-F238E27FC236}">
                    <a16:creationId xmlns:a16="http://schemas.microsoft.com/office/drawing/2014/main" id="{54EC3F0A-962D-4082-BFDE-74E5CE7BB4E8}"/>
                  </a:ext>
                </a:extLst>
              </p:cNvPr>
              <p:cNvSpPr>
                <a:spLocks/>
              </p:cNvSpPr>
              <p:nvPr/>
            </p:nvSpPr>
            <p:spPr bwMode="auto">
              <a:xfrm>
                <a:off x="4303527" y="2533164"/>
                <a:ext cx="66188" cy="43720"/>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6" name="Freeform 470">
                <a:extLst>
                  <a:ext uri="{FF2B5EF4-FFF2-40B4-BE49-F238E27FC236}">
                    <a16:creationId xmlns:a16="http://schemas.microsoft.com/office/drawing/2014/main" id="{A7EEDAB2-7F29-4779-B2B9-4FE055CA519B}"/>
                  </a:ext>
                </a:extLst>
              </p:cNvPr>
              <p:cNvSpPr>
                <a:spLocks/>
              </p:cNvSpPr>
              <p:nvPr/>
            </p:nvSpPr>
            <p:spPr bwMode="auto">
              <a:xfrm>
                <a:off x="4286259" y="2527334"/>
                <a:ext cx="187050" cy="230257"/>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7" name="Freeform 471">
                <a:extLst>
                  <a:ext uri="{FF2B5EF4-FFF2-40B4-BE49-F238E27FC236}">
                    <a16:creationId xmlns:a16="http://schemas.microsoft.com/office/drawing/2014/main" id="{CC9E48E6-62B5-4911-A1FB-145AEBFA7969}"/>
                  </a:ext>
                </a:extLst>
              </p:cNvPr>
              <p:cNvSpPr>
                <a:spLocks/>
              </p:cNvSpPr>
              <p:nvPr/>
            </p:nvSpPr>
            <p:spPr bwMode="auto">
              <a:xfrm>
                <a:off x="4280504" y="2139688"/>
                <a:ext cx="235972" cy="405134"/>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8" name="Freeform 473">
                <a:extLst>
                  <a:ext uri="{FF2B5EF4-FFF2-40B4-BE49-F238E27FC236}">
                    <a16:creationId xmlns:a16="http://schemas.microsoft.com/office/drawing/2014/main" id="{6EE69612-7DE2-4288-89FF-1D02B8CA6844}"/>
                  </a:ext>
                </a:extLst>
              </p:cNvPr>
              <p:cNvSpPr>
                <a:spLocks/>
              </p:cNvSpPr>
              <p:nvPr/>
            </p:nvSpPr>
            <p:spPr bwMode="auto">
              <a:xfrm>
                <a:off x="4355324" y="2471957"/>
                <a:ext cx="238849" cy="326438"/>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9" name="Freeform 474">
                <a:extLst>
                  <a:ext uri="{FF2B5EF4-FFF2-40B4-BE49-F238E27FC236}">
                    <a16:creationId xmlns:a16="http://schemas.microsoft.com/office/drawing/2014/main" id="{05A96632-BBB9-4398-A360-0659ABDEAA97}"/>
                  </a:ext>
                </a:extLst>
              </p:cNvPr>
              <p:cNvSpPr>
                <a:spLocks/>
              </p:cNvSpPr>
              <p:nvPr/>
            </p:nvSpPr>
            <p:spPr bwMode="auto">
              <a:xfrm>
                <a:off x="5011444" y="2979104"/>
                <a:ext cx="100720" cy="276890"/>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0" name="Freeform 475">
                <a:extLst>
                  <a:ext uri="{FF2B5EF4-FFF2-40B4-BE49-F238E27FC236}">
                    <a16:creationId xmlns:a16="http://schemas.microsoft.com/office/drawing/2014/main" id="{025B84CC-2CF2-410F-92C5-7A37B2E0CFB3}"/>
                  </a:ext>
                </a:extLst>
              </p:cNvPr>
              <p:cNvSpPr>
                <a:spLocks/>
              </p:cNvSpPr>
              <p:nvPr/>
            </p:nvSpPr>
            <p:spPr bwMode="auto">
              <a:xfrm>
                <a:off x="4775471" y="3203532"/>
                <a:ext cx="241728" cy="250658"/>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1" name="Freeform 476">
                <a:extLst>
                  <a:ext uri="{FF2B5EF4-FFF2-40B4-BE49-F238E27FC236}">
                    <a16:creationId xmlns:a16="http://schemas.microsoft.com/office/drawing/2014/main" id="{77716269-D17B-4ECA-A7CF-6C9C1A5B400C}"/>
                  </a:ext>
                </a:extLst>
              </p:cNvPr>
              <p:cNvSpPr>
                <a:spLocks/>
              </p:cNvSpPr>
              <p:nvPr/>
            </p:nvSpPr>
            <p:spPr bwMode="auto">
              <a:xfrm>
                <a:off x="4605687" y="3282226"/>
                <a:ext cx="290648" cy="326438"/>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2" name="Freeform 477">
                <a:extLst>
                  <a:ext uri="{FF2B5EF4-FFF2-40B4-BE49-F238E27FC236}">
                    <a16:creationId xmlns:a16="http://schemas.microsoft.com/office/drawing/2014/main" id="{89DD1D1E-34CB-46E2-86F1-9112CE3866C4}"/>
                  </a:ext>
                </a:extLst>
              </p:cNvPr>
              <p:cNvSpPr>
                <a:spLocks/>
              </p:cNvSpPr>
              <p:nvPr/>
            </p:nvSpPr>
            <p:spPr bwMode="auto">
              <a:xfrm>
                <a:off x="4375468" y="3255994"/>
                <a:ext cx="400003" cy="419709"/>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3" name="Freeform 478">
                <a:extLst>
                  <a:ext uri="{FF2B5EF4-FFF2-40B4-BE49-F238E27FC236}">
                    <a16:creationId xmlns:a16="http://schemas.microsoft.com/office/drawing/2014/main" id="{0F2F51C0-C6B0-4658-A8A8-99CDFA5D5223}"/>
                  </a:ext>
                </a:extLst>
              </p:cNvPr>
              <p:cNvSpPr>
                <a:spLocks/>
              </p:cNvSpPr>
              <p:nvPr/>
            </p:nvSpPr>
            <p:spPr bwMode="auto">
              <a:xfrm>
                <a:off x="4689139" y="2926639"/>
                <a:ext cx="359715" cy="358502"/>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4" name="Freeform 479">
                <a:extLst>
                  <a:ext uri="{FF2B5EF4-FFF2-40B4-BE49-F238E27FC236}">
                    <a16:creationId xmlns:a16="http://schemas.microsoft.com/office/drawing/2014/main" id="{1A5EB329-6E3B-48F4-BE78-0CBF9B5A68AE}"/>
                  </a:ext>
                </a:extLst>
              </p:cNvPr>
              <p:cNvSpPr>
                <a:spLocks/>
              </p:cNvSpPr>
              <p:nvPr/>
            </p:nvSpPr>
            <p:spPr bwMode="auto">
              <a:xfrm>
                <a:off x="4375468" y="2836287"/>
                <a:ext cx="385614" cy="454682"/>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5" name="Freeform 480">
                <a:extLst>
                  <a:ext uri="{FF2B5EF4-FFF2-40B4-BE49-F238E27FC236}">
                    <a16:creationId xmlns:a16="http://schemas.microsoft.com/office/drawing/2014/main" id="{C22847DD-862B-4B2E-A1A9-A57D25A5AB64}"/>
                  </a:ext>
                </a:extLst>
              </p:cNvPr>
              <p:cNvSpPr>
                <a:spLocks/>
              </p:cNvSpPr>
              <p:nvPr/>
            </p:nvSpPr>
            <p:spPr bwMode="auto">
              <a:xfrm>
                <a:off x="4395612" y="2410750"/>
                <a:ext cx="598564" cy="702427"/>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6" name="Freeform 55">
                <a:extLst>
                  <a:ext uri="{FF2B5EF4-FFF2-40B4-BE49-F238E27FC236}">
                    <a16:creationId xmlns:a16="http://schemas.microsoft.com/office/drawing/2014/main" id="{4EF77BB0-BCE0-4403-A7B1-0E23DB0AB6F5}"/>
                  </a:ext>
                </a:extLst>
              </p:cNvPr>
              <p:cNvSpPr>
                <a:spLocks/>
              </p:cNvSpPr>
              <p:nvPr/>
            </p:nvSpPr>
            <p:spPr bwMode="auto">
              <a:xfrm>
                <a:off x="4927988" y="3016994"/>
                <a:ext cx="333815" cy="588757"/>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7" name="Freeform 56">
                <a:extLst>
                  <a:ext uri="{FF2B5EF4-FFF2-40B4-BE49-F238E27FC236}">
                    <a16:creationId xmlns:a16="http://schemas.microsoft.com/office/drawing/2014/main" id="{CBDBBDFF-1871-4160-BC7F-A5DC28A76E9F}"/>
                  </a:ext>
                </a:extLst>
              </p:cNvPr>
              <p:cNvSpPr>
                <a:spLocks/>
              </p:cNvSpPr>
              <p:nvPr/>
            </p:nvSpPr>
            <p:spPr bwMode="auto">
              <a:xfrm>
                <a:off x="5034465" y="2072652"/>
                <a:ext cx="457557" cy="405134"/>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8" name="Freeform 57">
                <a:extLst>
                  <a:ext uri="{FF2B5EF4-FFF2-40B4-BE49-F238E27FC236}">
                    <a16:creationId xmlns:a16="http://schemas.microsoft.com/office/drawing/2014/main" id="{D4892AEF-A60F-4927-B29B-53970C60E107}"/>
                  </a:ext>
                </a:extLst>
              </p:cNvPr>
              <p:cNvSpPr>
                <a:spLocks/>
              </p:cNvSpPr>
              <p:nvPr/>
            </p:nvSpPr>
            <p:spPr bwMode="auto">
              <a:xfrm>
                <a:off x="5276192" y="2174663"/>
                <a:ext cx="307916" cy="504232"/>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9" name="Freeform 58">
                <a:extLst>
                  <a:ext uri="{FF2B5EF4-FFF2-40B4-BE49-F238E27FC236}">
                    <a16:creationId xmlns:a16="http://schemas.microsoft.com/office/drawing/2014/main" id="{ACABEAD6-4A95-490D-8A81-9A7E6455E40F}"/>
                  </a:ext>
                </a:extLst>
              </p:cNvPr>
              <p:cNvSpPr>
                <a:spLocks/>
              </p:cNvSpPr>
              <p:nvPr/>
            </p:nvSpPr>
            <p:spPr bwMode="auto">
              <a:xfrm>
                <a:off x="5060366" y="2434067"/>
                <a:ext cx="250361" cy="36724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0" name="Freeform 59">
                <a:extLst>
                  <a:ext uri="{FF2B5EF4-FFF2-40B4-BE49-F238E27FC236}">
                    <a16:creationId xmlns:a16="http://schemas.microsoft.com/office/drawing/2014/main" id="{A18598FD-8623-4640-A011-9B7B90DE16A5}"/>
                  </a:ext>
                </a:extLst>
              </p:cNvPr>
              <p:cNvSpPr>
                <a:spLocks/>
              </p:cNvSpPr>
              <p:nvPr/>
            </p:nvSpPr>
            <p:spPr bwMode="auto">
              <a:xfrm>
                <a:off x="4939500" y="2643922"/>
                <a:ext cx="316549" cy="41679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1" name="Freeform 60">
                <a:extLst>
                  <a:ext uri="{FF2B5EF4-FFF2-40B4-BE49-F238E27FC236}">
                    <a16:creationId xmlns:a16="http://schemas.microsoft.com/office/drawing/2014/main" id="{2A758641-527F-482A-9CA7-4B9D2AC77F36}"/>
                  </a:ext>
                </a:extLst>
              </p:cNvPr>
              <p:cNvSpPr>
                <a:spLocks/>
              </p:cNvSpPr>
              <p:nvPr/>
            </p:nvSpPr>
            <p:spPr bwMode="auto">
              <a:xfrm>
                <a:off x="4030143" y="1705406"/>
                <a:ext cx="469068" cy="466342"/>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2" name="Freeform 61">
                <a:extLst>
                  <a:ext uri="{FF2B5EF4-FFF2-40B4-BE49-F238E27FC236}">
                    <a16:creationId xmlns:a16="http://schemas.microsoft.com/office/drawing/2014/main" id="{0CFB9444-D09D-4F38-A089-ED7D1E6E5EAA}"/>
                  </a:ext>
                </a:extLst>
              </p:cNvPr>
              <p:cNvSpPr>
                <a:spLocks/>
              </p:cNvSpPr>
              <p:nvPr/>
            </p:nvSpPr>
            <p:spPr bwMode="auto">
              <a:xfrm>
                <a:off x="3523666" y="1588821"/>
                <a:ext cx="244606" cy="236087"/>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3" name="Yemen">
                <a:extLst>
                  <a:ext uri="{FF2B5EF4-FFF2-40B4-BE49-F238E27FC236}">
                    <a16:creationId xmlns:a16="http://schemas.microsoft.com/office/drawing/2014/main" id="{4CD681F5-18E8-43A8-8D38-99C508FFBD9A}"/>
                  </a:ext>
                </a:extLst>
              </p:cNvPr>
              <p:cNvSpPr>
                <a:spLocks/>
              </p:cNvSpPr>
              <p:nvPr/>
            </p:nvSpPr>
            <p:spPr bwMode="auto">
              <a:xfrm>
                <a:off x="5316481" y="1921092"/>
                <a:ext cx="319426" cy="221512"/>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4" name="Freeform 64">
                <a:extLst>
                  <a:ext uri="{FF2B5EF4-FFF2-40B4-BE49-F238E27FC236}">
                    <a16:creationId xmlns:a16="http://schemas.microsoft.com/office/drawing/2014/main" id="{142D3487-5F4A-4878-8CDF-13AB4BE0CE3E}"/>
                  </a:ext>
                </a:extLst>
              </p:cNvPr>
              <p:cNvSpPr>
                <a:spLocks/>
              </p:cNvSpPr>
              <p:nvPr/>
            </p:nvSpPr>
            <p:spPr bwMode="auto">
              <a:xfrm>
                <a:off x="6326560" y="798954"/>
                <a:ext cx="846048" cy="30895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5" name="Freeform 66">
                <a:extLst>
                  <a:ext uri="{FF2B5EF4-FFF2-40B4-BE49-F238E27FC236}">
                    <a16:creationId xmlns:a16="http://schemas.microsoft.com/office/drawing/2014/main" id="{F8813FDD-7991-4F45-BC0F-65601153537C}"/>
                  </a:ext>
                </a:extLst>
              </p:cNvPr>
              <p:cNvSpPr>
                <a:spLocks/>
              </p:cNvSpPr>
              <p:nvPr/>
            </p:nvSpPr>
            <p:spPr bwMode="auto">
              <a:xfrm>
                <a:off x="7581243" y="740663"/>
                <a:ext cx="253238" cy="259404"/>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6" name="Freeform 67">
                <a:extLst>
                  <a:ext uri="{FF2B5EF4-FFF2-40B4-BE49-F238E27FC236}">
                    <a16:creationId xmlns:a16="http://schemas.microsoft.com/office/drawing/2014/main" id="{0500987B-2B9C-4096-8F35-D239F33B70DE}"/>
                  </a:ext>
                </a:extLst>
              </p:cNvPr>
              <p:cNvSpPr>
                <a:spLocks/>
              </p:cNvSpPr>
              <p:nvPr/>
            </p:nvSpPr>
            <p:spPr bwMode="auto">
              <a:xfrm>
                <a:off x="7247428" y="1865712"/>
                <a:ext cx="77699" cy="69952"/>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7" name="Freeform 104">
                <a:extLst>
                  <a:ext uri="{FF2B5EF4-FFF2-40B4-BE49-F238E27FC236}">
                    <a16:creationId xmlns:a16="http://schemas.microsoft.com/office/drawing/2014/main" id="{D086AA95-B7A9-4D20-AD70-A0BBD7D25F20}"/>
                  </a:ext>
                </a:extLst>
              </p:cNvPr>
              <p:cNvSpPr>
                <a:spLocks/>
              </p:cNvSpPr>
              <p:nvPr/>
            </p:nvSpPr>
            <p:spPr bwMode="auto">
              <a:xfrm>
                <a:off x="2125096" y="326784"/>
                <a:ext cx="549641" cy="233170"/>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8" name="Freeform 105">
                <a:extLst>
                  <a:ext uri="{FF2B5EF4-FFF2-40B4-BE49-F238E27FC236}">
                    <a16:creationId xmlns:a16="http://schemas.microsoft.com/office/drawing/2014/main" id="{47B9FC7D-80C5-405F-990A-A458EA64D1C0}"/>
                  </a:ext>
                </a:extLst>
              </p:cNvPr>
              <p:cNvSpPr>
                <a:spLocks/>
              </p:cNvSpPr>
              <p:nvPr/>
            </p:nvSpPr>
            <p:spPr bwMode="auto">
              <a:xfrm>
                <a:off x="1515021" y="332614"/>
                <a:ext cx="345326" cy="84523"/>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9" name="Freeform 106">
                <a:extLst>
                  <a:ext uri="{FF2B5EF4-FFF2-40B4-BE49-F238E27FC236}">
                    <a16:creationId xmlns:a16="http://schemas.microsoft.com/office/drawing/2014/main" id="{C3ACC692-9639-4389-B48C-69825A03A8FB}"/>
                  </a:ext>
                </a:extLst>
              </p:cNvPr>
              <p:cNvSpPr>
                <a:spLocks/>
              </p:cNvSpPr>
              <p:nvPr/>
            </p:nvSpPr>
            <p:spPr bwMode="auto">
              <a:xfrm>
                <a:off x="2329414" y="965088"/>
                <a:ext cx="51799" cy="2623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0" name="Freeform 107">
                <a:extLst>
                  <a:ext uri="{FF2B5EF4-FFF2-40B4-BE49-F238E27FC236}">
                    <a16:creationId xmlns:a16="http://schemas.microsoft.com/office/drawing/2014/main" id="{B9A783A4-F701-417B-9E41-A64E16B84E54}"/>
                  </a:ext>
                </a:extLst>
              </p:cNvPr>
              <p:cNvSpPr>
                <a:spLocks/>
              </p:cNvSpPr>
              <p:nvPr/>
            </p:nvSpPr>
            <p:spPr bwMode="auto">
              <a:xfrm>
                <a:off x="2398481" y="970918"/>
                <a:ext cx="40289" cy="32060"/>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1" name="Freeform 108">
                <a:extLst>
                  <a:ext uri="{FF2B5EF4-FFF2-40B4-BE49-F238E27FC236}">
                    <a16:creationId xmlns:a16="http://schemas.microsoft.com/office/drawing/2014/main" id="{DF369260-6EB0-41B8-9675-DF2F6C4CFF9F}"/>
                  </a:ext>
                </a:extLst>
              </p:cNvPr>
              <p:cNvSpPr>
                <a:spLocks/>
              </p:cNvSpPr>
              <p:nvPr/>
            </p:nvSpPr>
            <p:spPr bwMode="auto">
              <a:xfrm>
                <a:off x="2467544" y="828101"/>
                <a:ext cx="172663" cy="136988"/>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2" name="Freeform 109">
                <a:extLst>
                  <a:ext uri="{FF2B5EF4-FFF2-40B4-BE49-F238E27FC236}">
                    <a16:creationId xmlns:a16="http://schemas.microsoft.com/office/drawing/2014/main" id="{A43F2FF4-F7B4-4B34-8630-59B205C728A9}"/>
                  </a:ext>
                </a:extLst>
              </p:cNvPr>
              <p:cNvSpPr>
                <a:spLocks/>
              </p:cNvSpPr>
              <p:nvPr/>
            </p:nvSpPr>
            <p:spPr bwMode="auto">
              <a:xfrm>
                <a:off x="2602798" y="933028"/>
                <a:ext cx="34533" cy="37890"/>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3" name="Freeform 110">
                <a:extLst>
                  <a:ext uri="{FF2B5EF4-FFF2-40B4-BE49-F238E27FC236}">
                    <a16:creationId xmlns:a16="http://schemas.microsoft.com/office/drawing/2014/main" id="{8B734787-BF9B-4A9A-82A6-0807FEBA2E7E}"/>
                  </a:ext>
                </a:extLst>
              </p:cNvPr>
              <p:cNvSpPr>
                <a:spLocks/>
              </p:cNvSpPr>
              <p:nvPr/>
            </p:nvSpPr>
            <p:spPr bwMode="auto">
              <a:xfrm>
                <a:off x="2007109" y="481259"/>
                <a:ext cx="155397" cy="64120"/>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4" name="Freeform 111">
                <a:extLst>
                  <a:ext uri="{FF2B5EF4-FFF2-40B4-BE49-F238E27FC236}">
                    <a16:creationId xmlns:a16="http://schemas.microsoft.com/office/drawing/2014/main" id="{F2320436-FF11-4145-9712-671656645179}"/>
                  </a:ext>
                </a:extLst>
              </p:cNvPr>
              <p:cNvSpPr>
                <a:spLocks/>
              </p:cNvSpPr>
              <p:nvPr/>
            </p:nvSpPr>
            <p:spPr bwMode="auto">
              <a:xfrm>
                <a:off x="2369701" y="320954"/>
                <a:ext cx="63310" cy="2331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5" name="Freeform 112">
                <a:extLst>
                  <a:ext uri="{FF2B5EF4-FFF2-40B4-BE49-F238E27FC236}">
                    <a16:creationId xmlns:a16="http://schemas.microsoft.com/office/drawing/2014/main" id="{951BE7B6-2942-47BF-A0AF-36471D6D25D1}"/>
                  </a:ext>
                </a:extLst>
              </p:cNvPr>
              <p:cNvSpPr>
                <a:spLocks/>
              </p:cNvSpPr>
              <p:nvPr/>
            </p:nvSpPr>
            <p:spPr bwMode="auto">
              <a:xfrm>
                <a:off x="1912145" y="318039"/>
                <a:ext cx="129499" cy="43720"/>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6" name="Freeform 113">
                <a:extLst>
                  <a:ext uri="{FF2B5EF4-FFF2-40B4-BE49-F238E27FC236}">
                    <a16:creationId xmlns:a16="http://schemas.microsoft.com/office/drawing/2014/main" id="{65730411-40B5-48A1-9048-33C0E6A100B8}"/>
                  </a:ext>
                </a:extLst>
              </p:cNvPr>
              <p:cNvSpPr>
                <a:spLocks/>
              </p:cNvSpPr>
              <p:nvPr/>
            </p:nvSpPr>
            <p:spPr bwMode="auto">
              <a:xfrm>
                <a:off x="2053153" y="320954"/>
                <a:ext cx="97843" cy="32060"/>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7" name="Freeform 114">
                <a:extLst>
                  <a:ext uri="{FF2B5EF4-FFF2-40B4-BE49-F238E27FC236}">
                    <a16:creationId xmlns:a16="http://schemas.microsoft.com/office/drawing/2014/main" id="{0D420BA3-BD35-452F-9ADC-C00317105FDC}"/>
                  </a:ext>
                </a:extLst>
              </p:cNvPr>
              <p:cNvSpPr>
                <a:spLocks/>
              </p:cNvSpPr>
              <p:nvPr/>
            </p:nvSpPr>
            <p:spPr bwMode="auto">
              <a:xfrm>
                <a:off x="2136607" y="280149"/>
                <a:ext cx="284895" cy="43720"/>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8" name="Freeform 115">
                <a:extLst>
                  <a:ext uri="{FF2B5EF4-FFF2-40B4-BE49-F238E27FC236}">
                    <a16:creationId xmlns:a16="http://schemas.microsoft.com/office/drawing/2014/main" id="{1D11E04B-C5FB-4F0E-BAF7-6DA9F089C374}"/>
                  </a:ext>
                </a:extLst>
              </p:cNvPr>
              <p:cNvSpPr>
                <a:spLocks/>
              </p:cNvSpPr>
              <p:nvPr/>
            </p:nvSpPr>
            <p:spPr bwMode="auto">
              <a:xfrm>
                <a:off x="1428692" y="320954"/>
                <a:ext cx="201439" cy="58293"/>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9" name="Freeform 116">
                <a:extLst>
                  <a:ext uri="{FF2B5EF4-FFF2-40B4-BE49-F238E27FC236}">
                    <a16:creationId xmlns:a16="http://schemas.microsoft.com/office/drawing/2014/main" id="{12847FDD-FD03-4A07-8C45-5DBAD738A64D}"/>
                  </a:ext>
                </a:extLst>
              </p:cNvPr>
              <p:cNvSpPr>
                <a:spLocks/>
              </p:cNvSpPr>
              <p:nvPr/>
            </p:nvSpPr>
            <p:spPr bwMode="auto">
              <a:xfrm>
                <a:off x="1621497" y="268491"/>
                <a:ext cx="115109" cy="29147"/>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0" name="Freeform 117">
                <a:extLst>
                  <a:ext uri="{FF2B5EF4-FFF2-40B4-BE49-F238E27FC236}">
                    <a16:creationId xmlns:a16="http://schemas.microsoft.com/office/drawing/2014/main" id="{FC27DABF-1159-4423-9026-51BF91638E3D}"/>
                  </a:ext>
                </a:extLst>
              </p:cNvPr>
              <p:cNvSpPr>
                <a:spLocks/>
              </p:cNvSpPr>
              <p:nvPr/>
            </p:nvSpPr>
            <p:spPr bwMode="auto">
              <a:xfrm>
                <a:off x="1696317" y="280149"/>
                <a:ext cx="198562" cy="466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1" name="Freeform 118">
                <a:extLst>
                  <a:ext uri="{FF2B5EF4-FFF2-40B4-BE49-F238E27FC236}">
                    <a16:creationId xmlns:a16="http://schemas.microsoft.com/office/drawing/2014/main" id="{4633917E-C76F-486C-B5C8-3F2A4F557F8C}"/>
                  </a:ext>
                </a:extLst>
              </p:cNvPr>
              <p:cNvSpPr>
                <a:spLocks/>
              </p:cNvSpPr>
              <p:nvPr/>
            </p:nvSpPr>
            <p:spPr bwMode="auto">
              <a:xfrm>
                <a:off x="2248837" y="201454"/>
                <a:ext cx="604321" cy="90353"/>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2" name="Freeform 119">
                <a:extLst>
                  <a:ext uri="{FF2B5EF4-FFF2-40B4-BE49-F238E27FC236}">
                    <a16:creationId xmlns:a16="http://schemas.microsoft.com/office/drawing/2014/main" id="{9FBD055B-2179-4076-A265-B2B79DDB6F14}"/>
                  </a:ext>
                </a:extLst>
              </p:cNvPr>
              <p:cNvSpPr>
                <a:spLocks/>
              </p:cNvSpPr>
              <p:nvPr/>
            </p:nvSpPr>
            <p:spPr bwMode="auto">
              <a:xfrm>
                <a:off x="2090563" y="297640"/>
                <a:ext cx="54676" cy="20403"/>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3" name="Freeform 120">
                <a:extLst>
                  <a:ext uri="{FF2B5EF4-FFF2-40B4-BE49-F238E27FC236}">
                    <a16:creationId xmlns:a16="http://schemas.microsoft.com/office/drawing/2014/main" id="{71133FCD-10AB-4F9D-B254-96930F1E7714}"/>
                  </a:ext>
                </a:extLst>
              </p:cNvPr>
              <p:cNvSpPr>
                <a:spLocks/>
              </p:cNvSpPr>
              <p:nvPr/>
            </p:nvSpPr>
            <p:spPr bwMode="auto">
              <a:xfrm>
                <a:off x="1958189" y="262663"/>
                <a:ext cx="158276" cy="43720"/>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4" name="Freeform 121">
                <a:extLst>
                  <a:ext uri="{FF2B5EF4-FFF2-40B4-BE49-F238E27FC236}">
                    <a16:creationId xmlns:a16="http://schemas.microsoft.com/office/drawing/2014/main" id="{74DB5BBF-5657-4EBA-8905-B6A671695625}"/>
                  </a:ext>
                </a:extLst>
              </p:cNvPr>
              <p:cNvSpPr>
                <a:spLocks/>
              </p:cNvSpPr>
              <p:nvPr/>
            </p:nvSpPr>
            <p:spPr bwMode="auto">
              <a:xfrm>
                <a:off x="2125096" y="248088"/>
                <a:ext cx="48922" cy="17488"/>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5" name="Freeform 122">
                <a:extLst>
                  <a:ext uri="{FF2B5EF4-FFF2-40B4-BE49-F238E27FC236}">
                    <a16:creationId xmlns:a16="http://schemas.microsoft.com/office/drawing/2014/main" id="{C922C698-336F-4CE1-9D1F-A5B67F91C97B}"/>
                  </a:ext>
                </a:extLst>
              </p:cNvPr>
              <p:cNvSpPr>
                <a:spLocks/>
              </p:cNvSpPr>
              <p:nvPr/>
            </p:nvSpPr>
            <p:spPr bwMode="auto">
              <a:xfrm>
                <a:off x="1845959" y="256833"/>
                <a:ext cx="89211" cy="17488"/>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6" name="Freeform 123">
                <a:extLst>
                  <a:ext uri="{FF2B5EF4-FFF2-40B4-BE49-F238E27FC236}">
                    <a16:creationId xmlns:a16="http://schemas.microsoft.com/office/drawing/2014/main" id="{1EA6FA1F-EFCE-483F-B68B-958B69CF1A09}"/>
                  </a:ext>
                </a:extLst>
              </p:cNvPr>
              <p:cNvSpPr>
                <a:spLocks/>
              </p:cNvSpPr>
              <p:nvPr/>
            </p:nvSpPr>
            <p:spPr bwMode="auto">
              <a:xfrm>
                <a:off x="2087688" y="236429"/>
                <a:ext cx="60433" cy="2623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7" name="Freeform 124">
                <a:extLst>
                  <a:ext uri="{FF2B5EF4-FFF2-40B4-BE49-F238E27FC236}">
                    <a16:creationId xmlns:a16="http://schemas.microsoft.com/office/drawing/2014/main" id="{8A82FBD0-081F-4D14-BC60-645F6D976F47}"/>
                  </a:ext>
                </a:extLst>
              </p:cNvPr>
              <p:cNvSpPr>
                <a:spLocks/>
              </p:cNvSpPr>
              <p:nvPr/>
            </p:nvSpPr>
            <p:spPr bwMode="auto">
              <a:xfrm>
                <a:off x="2222939" y="216026"/>
                <a:ext cx="155397" cy="52463"/>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8" name="Freeform 125">
                <a:extLst>
                  <a:ext uri="{FF2B5EF4-FFF2-40B4-BE49-F238E27FC236}">
                    <a16:creationId xmlns:a16="http://schemas.microsoft.com/office/drawing/2014/main" id="{B4B214B1-AAFD-41F4-B2F0-947A05F6C09B}"/>
                  </a:ext>
                </a:extLst>
              </p:cNvPr>
              <p:cNvSpPr>
                <a:spLocks/>
              </p:cNvSpPr>
              <p:nvPr/>
            </p:nvSpPr>
            <p:spPr bwMode="auto">
              <a:xfrm>
                <a:off x="2677616" y="218943"/>
                <a:ext cx="1010079" cy="399305"/>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9" name="Freeform 127">
                <a:extLst>
                  <a:ext uri="{FF2B5EF4-FFF2-40B4-BE49-F238E27FC236}">
                    <a16:creationId xmlns:a16="http://schemas.microsoft.com/office/drawing/2014/main" id="{7470575A-0B06-46BF-900B-8E0D70C95B3B}"/>
                  </a:ext>
                </a:extLst>
              </p:cNvPr>
              <p:cNvSpPr>
                <a:spLocks/>
              </p:cNvSpPr>
              <p:nvPr/>
            </p:nvSpPr>
            <p:spPr bwMode="auto">
              <a:xfrm>
                <a:off x="2844526" y="396734"/>
                <a:ext cx="51799" cy="20403"/>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0" name="Freeform 129">
                <a:extLst>
                  <a:ext uri="{FF2B5EF4-FFF2-40B4-BE49-F238E27FC236}">
                    <a16:creationId xmlns:a16="http://schemas.microsoft.com/office/drawing/2014/main" id="{3FADCA78-B147-48FD-A6AC-1EEDB4450CD0}"/>
                  </a:ext>
                </a:extLst>
              </p:cNvPr>
              <p:cNvSpPr>
                <a:spLocks/>
              </p:cNvSpPr>
              <p:nvPr/>
            </p:nvSpPr>
            <p:spPr bwMode="auto">
              <a:xfrm>
                <a:off x="5115042" y="323869"/>
                <a:ext cx="152519" cy="64120"/>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1" name="Freeform 130">
                <a:extLst>
                  <a:ext uri="{FF2B5EF4-FFF2-40B4-BE49-F238E27FC236}">
                    <a16:creationId xmlns:a16="http://schemas.microsoft.com/office/drawing/2014/main" id="{CA855319-AB53-4B51-8F6D-FF86B4C67230}"/>
                  </a:ext>
                </a:extLst>
              </p:cNvPr>
              <p:cNvSpPr>
                <a:spLocks/>
              </p:cNvSpPr>
              <p:nvPr/>
            </p:nvSpPr>
            <p:spPr bwMode="auto">
              <a:xfrm>
                <a:off x="5149573" y="268491"/>
                <a:ext cx="227340" cy="55378"/>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2" name="Freeform 132">
                <a:extLst>
                  <a:ext uri="{FF2B5EF4-FFF2-40B4-BE49-F238E27FC236}">
                    <a16:creationId xmlns:a16="http://schemas.microsoft.com/office/drawing/2014/main" id="{02A3BD70-E5F7-4CB8-B53E-04FEDBE9BE79}"/>
                  </a:ext>
                </a:extLst>
              </p:cNvPr>
              <p:cNvSpPr>
                <a:spLocks/>
              </p:cNvSpPr>
              <p:nvPr/>
            </p:nvSpPr>
            <p:spPr bwMode="auto">
              <a:xfrm>
                <a:off x="8525133" y="2772166"/>
                <a:ext cx="129499" cy="7578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3" name="Freeform 141">
                <a:extLst>
                  <a:ext uri="{FF2B5EF4-FFF2-40B4-BE49-F238E27FC236}">
                    <a16:creationId xmlns:a16="http://schemas.microsoft.com/office/drawing/2014/main" id="{BD318602-2F2B-4761-8828-C98EBC1FBADE}"/>
                  </a:ext>
                </a:extLst>
              </p:cNvPr>
              <p:cNvSpPr>
                <a:spLocks/>
              </p:cNvSpPr>
              <p:nvPr/>
            </p:nvSpPr>
            <p:spPr bwMode="auto">
              <a:xfrm>
                <a:off x="5290581" y="3046141"/>
                <a:ext cx="241728" cy="472170"/>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4" name="Freeform 143">
                <a:extLst>
                  <a:ext uri="{FF2B5EF4-FFF2-40B4-BE49-F238E27FC236}">
                    <a16:creationId xmlns:a16="http://schemas.microsoft.com/office/drawing/2014/main" id="{09B4E070-3A31-47DB-B8C0-FB2B9307E97C}"/>
                  </a:ext>
                </a:extLst>
              </p:cNvPr>
              <p:cNvSpPr>
                <a:spLocks/>
              </p:cNvSpPr>
              <p:nvPr/>
            </p:nvSpPr>
            <p:spPr bwMode="auto">
              <a:xfrm>
                <a:off x="6441668" y="2241700"/>
                <a:ext cx="74820" cy="136988"/>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5" name="Freeform 149">
                <a:extLst>
                  <a:ext uri="{FF2B5EF4-FFF2-40B4-BE49-F238E27FC236}">
                    <a16:creationId xmlns:a16="http://schemas.microsoft.com/office/drawing/2014/main" id="{D68B0271-185A-481D-B80F-B3CAA6FE2CFD}"/>
                  </a:ext>
                </a:extLst>
              </p:cNvPr>
              <p:cNvSpPr>
                <a:spLocks/>
              </p:cNvSpPr>
              <p:nvPr/>
            </p:nvSpPr>
            <p:spPr bwMode="auto">
              <a:xfrm>
                <a:off x="3650284" y="1311931"/>
                <a:ext cx="351083" cy="276890"/>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6" name="Freeform 150">
                <a:extLst>
                  <a:ext uri="{FF2B5EF4-FFF2-40B4-BE49-F238E27FC236}">
                    <a16:creationId xmlns:a16="http://schemas.microsoft.com/office/drawing/2014/main" id="{7EE1CC1B-FD5D-4054-B4EB-9F21EA01FFFA}"/>
                  </a:ext>
                </a:extLst>
              </p:cNvPr>
              <p:cNvSpPr>
                <a:spLocks/>
              </p:cNvSpPr>
              <p:nvPr/>
            </p:nvSpPr>
            <p:spPr bwMode="auto">
              <a:xfrm>
                <a:off x="3768271" y="1265296"/>
                <a:ext cx="601442" cy="652879"/>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7" name="Freeform 151">
                <a:extLst>
                  <a:ext uri="{FF2B5EF4-FFF2-40B4-BE49-F238E27FC236}">
                    <a16:creationId xmlns:a16="http://schemas.microsoft.com/office/drawing/2014/main" id="{B8C788AD-6B95-4E95-A0C8-D0DCBA004805}"/>
                  </a:ext>
                </a:extLst>
              </p:cNvPr>
              <p:cNvSpPr>
                <a:spLocks/>
              </p:cNvSpPr>
              <p:nvPr/>
            </p:nvSpPr>
            <p:spPr bwMode="auto">
              <a:xfrm>
                <a:off x="4222950" y="1259468"/>
                <a:ext cx="120864" cy="247745"/>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8" name="Freeform 152">
                <a:extLst>
                  <a:ext uri="{FF2B5EF4-FFF2-40B4-BE49-F238E27FC236}">
                    <a16:creationId xmlns:a16="http://schemas.microsoft.com/office/drawing/2014/main" id="{13542EF1-CB80-4AA8-B9CE-2F8CEFEF31C4}"/>
                  </a:ext>
                </a:extLst>
              </p:cNvPr>
              <p:cNvSpPr>
                <a:spLocks/>
              </p:cNvSpPr>
              <p:nvPr/>
            </p:nvSpPr>
            <p:spPr bwMode="auto">
              <a:xfrm>
                <a:off x="4910722" y="2643922"/>
                <a:ext cx="74820" cy="7578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9" name="Freeform 154">
                <a:extLst>
                  <a:ext uri="{FF2B5EF4-FFF2-40B4-BE49-F238E27FC236}">
                    <a16:creationId xmlns:a16="http://schemas.microsoft.com/office/drawing/2014/main" id="{B0807021-F893-4A34-88F9-C95A64926272}"/>
                  </a:ext>
                </a:extLst>
              </p:cNvPr>
              <p:cNvSpPr>
                <a:spLocks/>
              </p:cNvSpPr>
              <p:nvPr/>
            </p:nvSpPr>
            <p:spPr bwMode="auto">
              <a:xfrm>
                <a:off x="7480524" y="2402005"/>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0" name="Freeform 155">
                <a:extLst>
                  <a:ext uri="{FF2B5EF4-FFF2-40B4-BE49-F238E27FC236}">
                    <a16:creationId xmlns:a16="http://schemas.microsoft.com/office/drawing/2014/main" id="{6EB25DAC-2460-4637-9CF5-E1E9B513D81C}"/>
                  </a:ext>
                </a:extLst>
              </p:cNvPr>
              <p:cNvSpPr>
                <a:spLocks/>
              </p:cNvSpPr>
              <p:nvPr/>
            </p:nvSpPr>
            <p:spPr bwMode="auto">
              <a:xfrm>
                <a:off x="3768271" y="2218385"/>
                <a:ext cx="187050" cy="233170"/>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1" name="Freeform 156">
                <a:extLst>
                  <a:ext uri="{FF2B5EF4-FFF2-40B4-BE49-F238E27FC236}">
                    <a16:creationId xmlns:a16="http://schemas.microsoft.com/office/drawing/2014/main" id="{14613960-F8B4-4F07-B2B7-57874B2B3BFD}"/>
                  </a:ext>
                </a:extLst>
              </p:cNvPr>
              <p:cNvSpPr>
                <a:spLocks/>
              </p:cNvSpPr>
              <p:nvPr/>
            </p:nvSpPr>
            <p:spPr bwMode="auto">
              <a:xfrm>
                <a:off x="4922235" y="3567861"/>
                <a:ext cx="43167" cy="58293"/>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2" name="Freeform 158">
                <a:extLst>
                  <a:ext uri="{FF2B5EF4-FFF2-40B4-BE49-F238E27FC236}">
                    <a16:creationId xmlns:a16="http://schemas.microsoft.com/office/drawing/2014/main" id="{15751045-D3C2-406C-88CF-6ADBA8D8E33D}"/>
                  </a:ext>
                </a:extLst>
              </p:cNvPr>
              <p:cNvSpPr>
                <a:spLocks/>
              </p:cNvSpPr>
              <p:nvPr/>
            </p:nvSpPr>
            <p:spPr bwMode="auto">
              <a:xfrm>
                <a:off x="3529420" y="1606308"/>
                <a:ext cx="351083" cy="454682"/>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3" name="Freeform 159">
                <a:extLst>
                  <a:ext uri="{FF2B5EF4-FFF2-40B4-BE49-F238E27FC236}">
                    <a16:creationId xmlns:a16="http://schemas.microsoft.com/office/drawing/2014/main" id="{BD22E8FC-AF12-422C-9087-4F1C08F1FA48}"/>
                  </a:ext>
                </a:extLst>
              </p:cNvPr>
              <p:cNvSpPr>
                <a:spLocks/>
              </p:cNvSpPr>
              <p:nvPr/>
            </p:nvSpPr>
            <p:spPr bwMode="auto">
              <a:xfrm>
                <a:off x="3863235" y="2060994"/>
                <a:ext cx="230217" cy="195280"/>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4" name="Freeform 160">
                <a:extLst>
                  <a:ext uri="{FF2B5EF4-FFF2-40B4-BE49-F238E27FC236}">
                    <a16:creationId xmlns:a16="http://schemas.microsoft.com/office/drawing/2014/main" id="{F19781D2-2C78-41E3-88D2-0D6D6611853D}"/>
                  </a:ext>
                </a:extLst>
              </p:cNvPr>
              <p:cNvSpPr>
                <a:spLocks/>
              </p:cNvSpPr>
              <p:nvPr/>
            </p:nvSpPr>
            <p:spPr bwMode="auto">
              <a:xfrm>
                <a:off x="3656041" y="1696663"/>
                <a:ext cx="494967" cy="536294"/>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5" name="Freeform 161">
                <a:extLst>
                  <a:ext uri="{FF2B5EF4-FFF2-40B4-BE49-F238E27FC236}">
                    <a16:creationId xmlns:a16="http://schemas.microsoft.com/office/drawing/2014/main" id="{9047D94C-4896-4AA6-A354-A1C6CA0069C0}"/>
                  </a:ext>
                </a:extLst>
              </p:cNvPr>
              <p:cNvSpPr>
                <a:spLocks/>
              </p:cNvSpPr>
              <p:nvPr/>
            </p:nvSpPr>
            <p:spPr bwMode="auto">
              <a:xfrm>
                <a:off x="4113596" y="2093055"/>
                <a:ext cx="348204" cy="364328"/>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6" name="Freeform 162">
                <a:extLst>
                  <a:ext uri="{FF2B5EF4-FFF2-40B4-BE49-F238E27FC236}">
                    <a16:creationId xmlns:a16="http://schemas.microsoft.com/office/drawing/2014/main" id="{B3AE14D0-844C-47C0-9298-23DC9AAC5D84}"/>
                  </a:ext>
                </a:extLst>
              </p:cNvPr>
              <p:cNvSpPr>
                <a:spLocks/>
              </p:cNvSpPr>
              <p:nvPr/>
            </p:nvSpPr>
            <p:spPr bwMode="auto">
              <a:xfrm>
                <a:off x="4435901" y="1705407"/>
                <a:ext cx="302160" cy="629562"/>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7" name="Freeform 163">
                <a:extLst>
                  <a:ext uri="{FF2B5EF4-FFF2-40B4-BE49-F238E27FC236}">
                    <a16:creationId xmlns:a16="http://schemas.microsoft.com/office/drawing/2014/main" id="{DC18BBCF-E41C-49C8-9C76-C4CF0734765D}"/>
                  </a:ext>
                </a:extLst>
              </p:cNvPr>
              <p:cNvSpPr>
                <a:spLocks/>
              </p:cNvSpPr>
              <p:nvPr/>
            </p:nvSpPr>
            <p:spPr bwMode="auto">
              <a:xfrm>
                <a:off x="4458922" y="2195065"/>
                <a:ext cx="402880" cy="323525"/>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8" name="Freeform 164">
                <a:extLst>
                  <a:ext uri="{FF2B5EF4-FFF2-40B4-BE49-F238E27FC236}">
                    <a16:creationId xmlns:a16="http://schemas.microsoft.com/office/drawing/2014/main" id="{EC28BD88-01E4-4676-8FD7-20050E4FC287}"/>
                  </a:ext>
                </a:extLst>
              </p:cNvPr>
              <p:cNvSpPr>
                <a:spLocks/>
              </p:cNvSpPr>
              <p:nvPr/>
            </p:nvSpPr>
            <p:spPr bwMode="auto">
              <a:xfrm>
                <a:off x="4277627" y="1402285"/>
                <a:ext cx="477700" cy="469257"/>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9" name="Freeform 166">
                <a:extLst>
                  <a:ext uri="{FF2B5EF4-FFF2-40B4-BE49-F238E27FC236}">
                    <a16:creationId xmlns:a16="http://schemas.microsoft.com/office/drawing/2014/main" id="{9334444F-0606-4F62-9A7A-838E91BB2FAD}"/>
                  </a:ext>
                </a:extLst>
              </p:cNvPr>
              <p:cNvSpPr>
                <a:spLocks noEditPoints="1"/>
              </p:cNvSpPr>
              <p:nvPr/>
            </p:nvSpPr>
            <p:spPr bwMode="auto">
              <a:xfrm>
                <a:off x="4732306" y="1448920"/>
                <a:ext cx="359715" cy="343927"/>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0" name="Freeform 167">
                <a:extLst>
                  <a:ext uri="{FF2B5EF4-FFF2-40B4-BE49-F238E27FC236}">
                    <a16:creationId xmlns:a16="http://schemas.microsoft.com/office/drawing/2014/main" id="{75483523-40A1-4B06-B58A-B37856AE757E}"/>
                  </a:ext>
                </a:extLst>
              </p:cNvPr>
              <p:cNvSpPr>
                <a:spLocks/>
              </p:cNvSpPr>
              <p:nvPr/>
            </p:nvSpPr>
            <p:spPr bwMode="auto">
              <a:xfrm>
                <a:off x="5117918" y="1935663"/>
                <a:ext cx="230217" cy="265232"/>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1" name="Freeform 168">
                <a:extLst>
                  <a:ext uri="{FF2B5EF4-FFF2-40B4-BE49-F238E27FC236}">
                    <a16:creationId xmlns:a16="http://schemas.microsoft.com/office/drawing/2014/main" id="{5B877F75-B496-452C-8FBA-4FC7C0268784}"/>
                  </a:ext>
                </a:extLst>
              </p:cNvPr>
              <p:cNvSpPr>
                <a:spLocks/>
              </p:cNvSpPr>
              <p:nvPr/>
            </p:nvSpPr>
            <p:spPr bwMode="auto">
              <a:xfrm>
                <a:off x="5480512" y="1104991"/>
                <a:ext cx="388493" cy="221512"/>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2" name="Freeform 169">
                <a:extLst>
                  <a:ext uri="{FF2B5EF4-FFF2-40B4-BE49-F238E27FC236}">
                    <a16:creationId xmlns:a16="http://schemas.microsoft.com/office/drawing/2014/main" id="{ADB34585-3F43-4503-B268-EAE2345F2CA0}"/>
                  </a:ext>
                </a:extLst>
              </p:cNvPr>
              <p:cNvSpPr>
                <a:spLocks/>
              </p:cNvSpPr>
              <p:nvPr/>
            </p:nvSpPr>
            <p:spPr bwMode="auto">
              <a:xfrm>
                <a:off x="5935189" y="1081676"/>
                <a:ext cx="276261" cy="119500"/>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3" name="Freeform 171">
                <a:extLst>
                  <a:ext uri="{FF2B5EF4-FFF2-40B4-BE49-F238E27FC236}">
                    <a16:creationId xmlns:a16="http://schemas.microsoft.com/office/drawing/2014/main" id="{D23590D6-E07A-41B5-9206-62F9D46CA65D}"/>
                  </a:ext>
                </a:extLst>
              </p:cNvPr>
              <p:cNvSpPr>
                <a:spLocks/>
              </p:cNvSpPr>
              <p:nvPr/>
            </p:nvSpPr>
            <p:spPr bwMode="auto">
              <a:xfrm>
                <a:off x="5751017" y="1218663"/>
                <a:ext cx="356836" cy="303122"/>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4" name="Freeform 172">
                <a:extLst>
                  <a:ext uri="{FF2B5EF4-FFF2-40B4-BE49-F238E27FC236}">
                    <a16:creationId xmlns:a16="http://schemas.microsoft.com/office/drawing/2014/main" id="{8746DB18-23AA-4060-9BC8-3DF2982979DE}"/>
                  </a:ext>
                </a:extLst>
              </p:cNvPr>
              <p:cNvSpPr>
                <a:spLocks/>
              </p:cNvSpPr>
              <p:nvPr/>
            </p:nvSpPr>
            <p:spPr bwMode="auto">
              <a:xfrm>
                <a:off x="5549575" y="1002980"/>
                <a:ext cx="503599" cy="244828"/>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5" name="Freeform 173">
                <a:extLst>
                  <a:ext uri="{FF2B5EF4-FFF2-40B4-BE49-F238E27FC236}">
                    <a16:creationId xmlns:a16="http://schemas.microsoft.com/office/drawing/2014/main" id="{CF5ED238-16B1-4812-889E-3E3A3E20847A}"/>
                  </a:ext>
                </a:extLst>
              </p:cNvPr>
              <p:cNvSpPr>
                <a:spLocks/>
              </p:cNvSpPr>
              <p:nvPr/>
            </p:nvSpPr>
            <p:spPr bwMode="auto">
              <a:xfrm>
                <a:off x="5794182" y="1259468"/>
                <a:ext cx="431656" cy="469257"/>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6" name="Oman">
                <a:extLst>
                  <a:ext uri="{FF2B5EF4-FFF2-40B4-BE49-F238E27FC236}">
                    <a16:creationId xmlns:a16="http://schemas.microsoft.com/office/drawing/2014/main" id="{3C019119-74BD-419C-9B57-9F4391E127AA}"/>
                  </a:ext>
                </a:extLst>
              </p:cNvPr>
              <p:cNvSpPr>
                <a:spLocks/>
              </p:cNvSpPr>
              <p:nvPr/>
            </p:nvSpPr>
            <p:spPr bwMode="auto">
              <a:xfrm>
                <a:off x="5578353" y="1696663"/>
                <a:ext cx="224462" cy="300207"/>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7" name="Freeform 175">
                <a:extLst>
                  <a:ext uri="{FF2B5EF4-FFF2-40B4-BE49-F238E27FC236}">
                    <a16:creationId xmlns:a16="http://schemas.microsoft.com/office/drawing/2014/main" id="{34731E8D-B692-4F6D-8C19-2E434AC9AD68}"/>
                  </a:ext>
                </a:extLst>
              </p:cNvPr>
              <p:cNvSpPr>
                <a:spLocks/>
              </p:cNvSpPr>
              <p:nvPr/>
            </p:nvSpPr>
            <p:spPr bwMode="auto">
              <a:xfrm>
                <a:off x="6620085" y="1562590"/>
                <a:ext cx="97843" cy="466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8" name="Freeform 176">
                <a:extLst>
                  <a:ext uri="{FF2B5EF4-FFF2-40B4-BE49-F238E27FC236}">
                    <a16:creationId xmlns:a16="http://schemas.microsoft.com/office/drawing/2014/main" id="{4577C254-8889-4D4A-B49E-EB24304C04C0}"/>
                  </a:ext>
                </a:extLst>
              </p:cNvPr>
              <p:cNvSpPr>
                <a:spLocks/>
              </p:cNvSpPr>
              <p:nvPr/>
            </p:nvSpPr>
            <p:spPr bwMode="auto">
              <a:xfrm>
                <a:off x="6346704" y="1515955"/>
                <a:ext cx="256117" cy="13407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9" name="Freeform 177">
                <a:extLst>
                  <a:ext uri="{FF2B5EF4-FFF2-40B4-BE49-F238E27FC236}">
                    <a16:creationId xmlns:a16="http://schemas.microsoft.com/office/drawing/2014/main" id="{FFE14A7A-4A1D-40E3-BC2C-701B6DA78DFB}"/>
                  </a:ext>
                </a:extLst>
              </p:cNvPr>
              <p:cNvSpPr>
                <a:spLocks/>
              </p:cNvSpPr>
              <p:nvPr/>
            </p:nvSpPr>
            <p:spPr bwMode="auto">
              <a:xfrm>
                <a:off x="6588430" y="1615053"/>
                <a:ext cx="181297" cy="230257"/>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0" name="Freeform 183">
                <a:extLst>
                  <a:ext uri="{FF2B5EF4-FFF2-40B4-BE49-F238E27FC236}">
                    <a16:creationId xmlns:a16="http://schemas.microsoft.com/office/drawing/2014/main" id="{782554F3-15D1-49CF-B812-30BCF6FAB343}"/>
                  </a:ext>
                </a:extLst>
              </p:cNvPr>
              <p:cNvSpPr>
                <a:spLocks/>
              </p:cNvSpPr>
              <p:nvPr/>
            </p:nvSpPr>
            <p:spPr bwMode="auto">
              <a:xfrm>
                <a:off x="6999944" y="1787017"/>
                <a:ext cx="284895" cy="30895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1" name="Freeform 184">
                <a:extLst>
                  <a:ext uri="{FF2B5EF4-FFF2-40B4-BE49-F238E27FC236}">
                    <a16:creationId xmlns:a16="http://schemas.microsoft.com/office/drawing/2014/main" id="{7892C6B2-A46D-4D8C-B69F-53C19B2CF1EC}"/>
                  </a:ext>
                </a:extLst>
              </p:cNvPr>
              <p:cNvSpPr>
                <a:spLocks/>
              </p:cNvSpPr>
              <p:nvPr/>
            </p:nvSpPr>
            <p:spPr bwMode="auto">
              <a:xfrm>
                <a:off x="6755339" y="1550932"/>
                <a:ext cx="270504" cy="696599"/>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2" name="Freeform 186">
                <a:extLst>
                  <a:ext uri="{FF2B5EF4-FFF2-40B4-BE49-F238E27FC236}">
                    <a16:creationId xmlns:a16="http://schemas.microsoft.com/office/drawing/2014/main" id="{D20A9B5F-7A82-4CA5-83CA-B3514107A694}"/>
                  </a:ext>
                </a:extLst>
              </p:cNvPr>
              <p:cNvSpPr>
                <a:spLocks/>
              </p:cNvSpPr>
              <p:nvPr/>
            </p:nvSpPr>
            <p:spPr bwMode="auto">
              <a:xfrm>
                <a:off x="3621507" y="2244615"/>
                <a:ext cx="86332" cy="110757"/>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3" name="Freeform 187">
                <a:extLst>
                  <a:ext uri="{FF2B5EF4-FFF2-40B4-BE49-F238E27FC236}">
                    <a16:creationId xmlns:a16="http://schemas.microsoft.com/office/drawing/2014/main" id="{82F10247-B297-498F-A454-CB53484E53FD}"/>
                  </a:ext>
                </a:extLst>
              </p:cNvPr>
              <p:cNvSpPr>
                <a:spLocks/>
              </p:cNvSpPr>
              <p:nvPr/>
            </p:nvSpPr>
            <p:spPr bwMode="auto">
              <a:xfrm>
                <a:off x="3673306" y="2299994"/>
                <a:ext cx="129499" cy="145733"/>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4" name="Freeform 188">
                <a:extLst>
                  <a:ext uri="{FF2B5EF4-FFF2-40B4-BE49-F238E27FC236}">
                    <a16:creationId xmlns:a16="http://schemas.microsoft.com/office/drawing/2014/main" id="{AE490318-652D-4FA1-B0D2-95E2F40BBD7F}"/>
                  </a:ext>
                </a:extLst>
              </p:cNvPr>
              <p:cNvSpPr>
                <a:spLocks/>
              </p:cNvSpPr>
              <p:nvPr/>
            </p:nvSpPr>
            <p:spPr bwMode="auto">
              <a:xfrm>
                <a:off x="3526541" y="2104712"/>
                <a:ext cx="89211" cy="2623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5" name="Freeform 189">
                <a:extLst>
                  <a:ext uri="{FF2B5EF4-FFF2-40B4-BE49-F238E27FC236}">
                    <a16:creationId xmlns:a16="http://schemas.microsoft.com/office/drawing/2014/main" id="{04B62C12-7772-4558-8DA6-948112AA8763}"/>
                  </a:ext>
                </a:extLst>
              </p:cNvPr>
              <p:cNvSpPr>
                <a:spLocks/>
              </p:cNvSpPr>
              <p:nvPr/>
            </p:nvSpPr>
            <p:spPr bwMode="auto">
              <a:xfrm>
                <a:off x="3494888" y="1996870"/>
                <a:ext cx="184173" cy="163220"/>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6" name="Freeform 190">
                <a:extLst>
                  <a:ext uri="{FF2B5EF4-FFF2-40B4-BE49-F238E27FC236}">
                    <a16:creationId xmlns:a16="http://schemas.microsoft.com/office/drawing/2014/main" id="{9FCD80DD-A23B-47BA-B1CC-4F967CD3B24D}"/>
                  </a:ext>
                </a:extLst>
              </p:cNvPr>
              <p:cNvSpPr>
                <a:spLocks/>
              </p:cNvSpPr>
              <p:nvPr/>
            </p:nvSpPr>
            <p:spPr bwMode="auto">
              <a:xfrm>
                <a:off x="3529420" y="2145517"/>
                <a:ext cx="77699" cy="55378"/>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7" name="Freeform 191">
                <a:extLst>
                  <a:ext uri="{FF2B5EF4-FFF2-40B4-BE49-F238E27FC236}">
                    <a16:creationId xmlns:a16="http://schemas.microsoft.com/office/drawing/2014/main" id="{B3F0B2EB-B360-459C-8ABC-9B0695CD54B1}"/>
                  </a:ext>
                </a:extLst>
              </p:cNvPr>
              <p:cNvSpPr>
                <a:spLocks/>
              </p:cNvSpPr>
              <p:nvPr/>
            </p:nvSpPr>
            <p:spPr bwMode="auto">
              <a:xfrm>
                <a:off x="3569708" y="2148434"/>
                <a:ext cx="221583" cy="195280"/>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8" name="Freeform 192">
                <a:extLst>
                  <a:ext uri="{FF2B5EF4-FFF2-40B4-BE49-F238E27FC236}">
                    <a16:creationId xmlns:a16="http://schemas.microsoft.com/office/drawing/2014/main" id="{3B403642-EE39-4568-B52B-B92B5E841BF5}"/>
                  </a:ext>
                </a:extLst>
              </p:cNvPr>
              <p:cNvSpPr>
                <a:spLocks/>
              </p:cNvSpPr>
              <p:nvPr/>
            </p:nvSpPr>
            <p:spPr bwMode="auto">
              <a:xfrm>
                <a:off x="4018632" y="2200895"/>
                <a:ext cx="71943" cy="19819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9" name="Freeform 193">
                <a:extLst>
                  <a:ext uri="{FF2B5EF4-FFF2-40B4-BE49-F238E27FC236}">
                    <a16:creationId xmlns:a16="http://schemas.microsoft.com/office/drawing/2014/main" id="{1FD1403E-046D-45FD-A4A0-015D54BBA8A3}"/>
                  </a:ext>
                </a:extLst>
              </p:cNvPr>
              <p:cNvSpPr>
                <a:spLocks/>
              </p:cNvSpPr>
              <p:nvPr/>
            </p:nvSpPr>
            <p:spPr bwMode="auto">
              <a:xfrm>
                <a:off x="3932300" y="2197982"/>
                <a:ext cx="132374" cy="236087"/>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0" name="Freeform 195">
                <a:extLst>
                  <a:ext uri="{FF2B5EF4-FFF2-40B4-BE49-F238E27FC236}">
                    <a16:creationId xmlns:a16="http://schemas.microsoft.com/office/drawing/2014/main" id="{ED98FD26-D3B9-41DE-801D-52B763D1D339}"/>
                  </a:ext>
                </a:extLst>
              </p:cNvPr>
              <p:cNvSpPr>
                <a:spLocks/>
              </p:cNvSpPr>
              <p:nvPr/>
            </p:nvSpPr>
            <p:spPr bwMode="auto">
              <a:xfrm>
                <a:off x="8280527" y="2705127"/>
                <a:ext cx="290648" cy="294377"/>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1" name="Freeform 199">
                <a:extLst>
                  <a:ext uri="{FF2B5EF4-FFF2-40B4-BE49-F238E27FC236}">
                    <a16:creationId xmlns:a16="http://schemas.microsoft.com/office/drawing/2014/main" id="{869E0E09-F62E-4435-8CFA-B20152E65D71}"/>
                  </a:ext>
                </a:extLst>
              </p:cNvPr>
              <p:cNvSpPr>
                <a:spLocks/>
              </p:cNvSpPr>
              <p:nvPr/>
            </p:nvSpPr>
            <p:spPr bwMode="auto">
              <a:xfrm>
                <a:off x="4044532" y="2157175"/>
                <a:ext cx="97843" cy="233170"/>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2" name="Freeform 201">
                <a:extLst>
                  <a:ext uri="{FF2B5EF4-FFF2-40B4-BE49-F238E27FC236}">
                    <a16:creationId xmlns:a16="http://schemas.microsoft.com/office/drawing/2014/main" id="{7E815837-DC72-4A74-AB8D-4752A139FB5E}"/>
                  </a:ext>
                </a:extLst>
              </p:cNvPr>
              <p:cNvSpPr>
                <a:spLocks/>
              </p:cNvSpPr>
              <p:nvPr/>
            </p:nvSpPr>
            <p:spPr bwMode="auto">
              <a:xfrm>
                <a:off x="5287703" y="1192430"/>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3" name="Freeform 202">
                <a:extLst>
                  <a:ext uri="{FF2B5EF4-FFF2-40B4-BE49-F238E27FC236}">
                    <a16:creationId xmlns:a16="http://schemas.microsoft.com/office/drawing/2014/main" id="{9CE516F6-B4DC-4CB8-A1D7-A506F181DC9A}"/>
                  </a:ext>
                </a:extLst>
              </p:cNvPr>
              <p:cNvSpPr>
                <a:spLocks/>
              </p:cNvSpPr>
              <p:nvPr/>
            </p:nvSpPr>
            <p:spPr bwMode="auto">
              <a:xfrm>
                <a:off x="5230150" y="1137053"/>
                <a:ext cx="106477" cy="69952"/>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4" name="Freeform 203">
                <a:extLst>
                  <a:ext uri="{FF2B5EF4-FFF2-40B4-BE49-F238E27FC236}">
                    <a16:creationId xmlns:a16="http://schemas.microsoft.com/office/drawing/2014/main" id="{09A07118-7C18-4AB1-B60A-7ED04DA3649B}"/>
                  </a:ext>
                </a:extLst>
              </p:cNvPr>
              <p:cNvSpPr>
                <a:spLocks/>
              </p:cNvSpPr>
              <p:nvPr/>
            </p:nvSpPr>
            <p:spPr bwMode="auto">
              <a:xfrm>
                <a:off x="5376914" y="1501383"/>
                <a:ext cx="54676" cy="40805"/>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5" name="Freeform 204">
                <a:extLst>
                  <a:ext uri="{FF2B5EF4-FFF2-40B4-BE49-F238E27FC236}">
                    <a16:creationId xmlns:a16="http://schemas.microsoft.com/office/drawing/2014/main" id="{7882C1F5-1D59-4B56-A7D0-2D9A03EF8F94}"/>
                  </a:ext>
                </a:extLst>
              </p:cNvPr>
              <p:cNvSpPr>
                <a:spLocks/>
              </p:cNvSpPr>
              <p:nvPr/>
            </p:nvSpPr>
            <p:spPr bwMode="auto">
              <a:xfrm>
                <a:off x="5270437" y="1116650"/>
                <a:ext cx="146763" cy="119500"/>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6" name="Freeform 215">
                <a:extLst>
                  <a:ext uri="{FF2B5EF4-FFF2-40B4-BE49-F238E27FC236}">
                    <a16:creationId xmlns:a16="http://schemas.microsoft.com/office/drawing/2014/main" id="{C5FFAE4A-F2AB-48BD-938F-2169A85A4A50}"/>
                  </a:ext>
                </a:extLst>
              </p:cNvPr>
              <p:cNvSpPr>
                <a:spLocks/>
              </p:cNvSpPr>
              <p:nvPr/>
            </p:nvSpPr>
            <p:spPr bwMode="auto">
              <a:xfrm>
                <a:off x="4251726" y="1142881"/>
                <a:ext cx="34533" cy="69952"/>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7" name="Freeform 220">
                <a:extLst>
                  <a:ext uri="{FF2B5EF4-FFF2-40B4-BE49-F238E27FC236}">
                    <a16:creationId xmlns:a16="http://schemas.microsoft.com/office/drawing/2014/main" id="{674180A1-4660-4895-9478-B9DFB0954B4C}"/>
                  </a:ext>
                </a:extLst>
              </p:cNvPr>
              <p:cNvSpPr>
                <a:spLocks/>
              </p:cNvSpPr>
              <p:nvPr/>
            </p:nvSpPr>
            <p:spPr bwMode="auto">
              <a:xfrm>
                <a:off x="4551010" y="1102078"/>
                <a:ext cx="51799" cy="90353"/>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8" name="Freeform 225">
                <a:extLst>
                  <a:ext uri="{FF2B5EF4-FFF2-40B4-BE49-F238E27FC236}">
                    <a16:creationId xmlns:a16="http://schemas.microsoft.com/office/drawing/2014/main" id="{269B4540-A04C-4B9D-BEC2-E37A057964F0}"/>
                  </a:ext>
                </a:extLst>
              </p:cNvPr>
              <p:cNvSpPr>
                <a:spLocks/>
              </p:cNvSpPr>
              <p:nvPr/>
            </p:nvSpPr>
            <p:spPr bwMode="auto">
              <a:xfrm>
                <a:off x="4519355" y="737748"/>
                <a:ext cx="71943" cy="2331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9" name="Freeform 233">
                <a:extLst>
                  <a:ext uri="{FF2B5EF4-FFF2-40B4-BE49-F238E27FC236}">
                    <a16:creationId xmlns:a16="http://schemas.microsoft.com/office/drawing/2014/main" id="{D9BE84AE-4D40-495C-A556-C3A8E119910E}"/>
                  </a:ext>
                </a:extLst>
              </p:cNvPr>
              <p:cNvSpPr>
                <a:spLocks/>
              </p:cNvSpPr>
              <p:nvPr/>
            </p:nvSpPr>
            <p:spPr bwMode="auto">
              <a:xfrm>
                <a:off x="4611441" y="691115"/>
                <a:ext cx="253238" cy="14281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0" name="Freeform 237">
                <a:extLst>
                  <a:ext uri="{FF2B5EF4-FFF2-40B4-BE49-F238E27FC236}">
                    <a16:creationId xmlns:a16="http://schemas.microsoft.com/office/drawing/2014/main" id="{1C30EA3C-3659-47F1-B0C1-3BE56E3D99AC}"/>
                  </a:ext>
                </a:extLst>
              </p:cNvPr>
              <p:cNvSpPr>
                <a:spLocks/>
              </p:cNvSpPr>
              <p:nvPr/>
            </p:nvSpPr>
            <p:spPr bwMode="auto">
              <a:xfrm>
                <a:off x="5086265" y="1052528"/>
                <a:ext cx="221583" cy="87440"/>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1" name="Freeform 241">
                <a:extLst>
                  <a:ext uri="{FF2B5EF4-FFF2-40B4-BE49-F238E27FC236}">
                    <a16:creationId xmlns:a16="http://schemas.microsoft.com/office/drawing/2014/main" id="{2A94D7FB-949E-4829-B72C-F13B285BA6F0}"/>
                  </a:ext>
                </a:extLst>
              </p:cNvPr>
              <p:cNvSpPr>
                <a:spLocks/>
              </p:cNvSpPr>
              <p:nvPr/>
            </p:nvSpPr>
            <p:spPr bwMode="auto">
              <a:xfrm>
                <a:off x="5028709" y="1355650"/>
                <a:ext cx="51799" cy="49548"/>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2" name="Freeform 242">
                <a:extLst>
                  <a:ext uri="{FF2B5EF4-FFF2-40B4-BE49-F238E27FC236}">
                    <a16:creationId xmlns:a16="http://schemas.microsoft.com/office/drawing/2014/main" id="{0A59553D-5DFB-4E44-85F6-DF567827FDF4}"/>
                  </a:ext>
                </a:extLst>
              </p:cNvPr>
              <p:cNvSpPr>
                <a:spLocks/>
              </p:cNvSpPr>
              <p:nvPr/>
            </p:nvSpPr>
            <p:spPr bwMode="auto">
              <a:xfrm>
                <a:off x="4740938" y="1113735"/>
                <a:ext cx="86332" cy="61208"/>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3" name="Jordan">
                <a:extLst>
                  <a:ext uri="{FF2B5EF4-FFF2-40B4-BE49-F238E27FC236}">
                    <a16:creationId xmlns:a16="http://schemas.microsoft.com/office/drawing/2014/main" id="{2F22B63A-D510-4D06-93BF-A7E990AFF1BB}"/>
                  </a:ext>
                </a:extLst>
              </p:cNvPr>
              <p:cNvSpPr>
                <a:spLocks/>
              </p:cNvSpPr>
              <p:nvPr/>
            </p:nvSpPr>
            <p:spPr bwMode="auto">
              <a:xfrm>
                <a:off x="5028709" y="1390626"/>
                <a:ext cx="117987" cy="151560"/>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4" name="Saudi Arabia">
                <a:extLst>
                  <a:ext uri="{FF2B5EF4-FFF2-40B4-BE49-F238E27FC236}">
                    <a16:creationId xmlns:a16="http://schemas.microsoft.com/office/drawing/2014/main" id="{319E5CBF-681A-407C-BE4A-D5089CD2CDF5}"/>
                  </a:ext>
                </a:extLst>
              </p:cNvPr>
              <p:cNvSpPr>
                <a:spLocks/>
              </p:cNvSpPr>
              <p:nvPr/>
            </p:nvSpPr>
            <p:spPr bwMode="auto">
              <a:xfrm>
                <a:off x="5040222" y="1437262"/>
                <a:ext cx="638852" cy="600415"/>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5" name="Freeform 251">
                <a:extLst>
                  <a:ext uri="{FF2B5EF4-FFF2-40B4-BE49-F238E27FC236}">
                    <a16:creationId xmlns:a16="http://schemas.microsoft.com/office/drawing/2014/main" id="{A3148025-01BF-4D8A-942A-93857DA9A391}"/>
                  </a:ext>
                </a:extLst>
              </p:cNvPr>
              <p:cNvSpPr>
                <a:spLocks/>
              </p:cNvSpPr>
              <p:nvPr/>
            </p:nvSpPr>
            <p:spPr bwMode="auto">
              <a:xfrm>
                <a:off x="5894900" y="1160370"/>
                <a:ext cx="215828" cy="107842"/>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6" name="Argentina">
                <a:extLst>
                  <a:ext uri="{FF2B5EF4-FFF2-40B4-BE49-F238E27FC236}">
                    <a16:creationId xmlns:a16="http://schemas.microsoft.com/office/drawing/2014/main" id="{D17AC7B8-EF11-4FF2-94EA-E03D06954DC6}"/>
                  </a:ext>
                </a:extLst>
              </p:cNvPr>
              <p:cNvSpPr>
                <a:spLocks/>
              </p:cNvSpPr>
              <p:nvPr/>
            </p:nvSpPr>
            <p:spPr bwMode="auto">
              <a:xfrm>
                <a:off x="2009988" y="3430874"/>
                <a:ext cx="451802" cy="967661"/>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7" name="Australia">
                <a:extLst>
                  <a:ext uri="{FF2B5EF4-FFF2-40B4-BE49-F238E27FC236}">
                    <a16:creationId xmlns:a16="http://schemas.microsoft.com/office/drawing/2014/main" id="{AE1D8807-16F1-4BF8-92D8-33CD0F211ED2}"/>
                  </a:ext>
                </a:extLst>
              </p:cNvPr>
              <p:cNvSpPr>
                <a:spLocks/>
              </p:cNvSpPr>
              <p:nvPr/>
            </p:nvSpPr>
            <p:spPr bwMode="auto">
              <a:xfrm>
                <a:off x="7273328" y="3011164"/>
                <a:ext cx="1231661" cy="1125051"/>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8" name="Austria">
                <a:extLst>
                  <a:ext uri="{FF2B5EF4-FFF2-40B4-BE49-F238E27FC236}">
                    <a16:creationId xmlns:a16="http://schemas.microsoft.com/office/drawing/2014/main" id="{401D211E-3F3C-4C87-9867-19014FACB303}"/>
                  </a:ext>
                </a:extLst>
              </p:cNvPr>
              <p:cNvSpPr>
                <a:spLocks/>
              </p:cNvSpPr>
              <p:nvPr/>
            </p:nvSpPr>
            <p:spPr bwMode="auto">
              <a:xfrm>
                <a:off x="4268992" y="900968"/>
                <a:ext cx="210073" cy="84523"/>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9" name="Belgium">
                <a:extLst>
                  <a:ext uri="{FF2B5EF4-FFF2-40B4-BE49-F238E27FC236}">
                    <a16:creationId xmlns:a16="http://schemas.microsoft.com/office/drawing/2014/main" id="{254C0713-27E1-472F-9C61-7435D097737C}"/>
                  </a:ext>
                </a:extLst>
              </p:cNvPr>
              <p:cNvSpPr>
                <a:spLocks/>
              </p:cNvSpPr>
              <p:nvPr/>
            </p:nvSpPr>
            <p:spPr bwMode="auto">
              <a:xfrm>
                <a:off x="4093454" y="836845"/>
                <a:ext cx="86332" cy="55378"/>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0" name="Brazil">
                <a:extLst>
                  <a:ext uri="{FF2B5EF4-FFF2-40B4-BE49-F238E27FC236}">
                    <a16:creationId xmlns:a16="http://schemas.microsoft.com/office/drawing/2014/main" id="{7F344D73-E301-468D-8A00-E3982B3B216D}"/>
                  </a:ext>
                </a:extLst>
              </p:cNvPr>
              <p:cNvSpPr>
                <a:spLocks/>
              </p:cNvSpPr>
              <p:nvPr/>
            </p:nvSpPr>
            <p:spPr bwMode="auto">
              <a:xfrm>
                <a:off x="1785528" y="2428239"/>
                <a:ext cx="1176985" cy="1407771"/>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1" name="Bulgaria">
                <a:extLst>
                  <a:ext uri="{FF2B5EF4-FFF2-40B4-BE49-F238E27FC236}">
                    <a16:creationId xmlns:a16="http://schemas.microsoft.com/office/drawing/2014/main" id="{BD168202-A33B-4BBF-AC7A-F38CB83D874F}"/>
                  </a:ext>
                </a:extLst>
              </p:cNvPr>
              <p:cNvSpPr>
                <a:spLocks/>
              </p:cNvSpPr>
              <p:nvPr/>
            </p:nvSpPr>
            <p:spPr bwMode="auto">
              <a:xfrm>
                <a:off x="4631585" y="1049615"/>
                <a:ext cx="172663" cy="81610"/>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2" name="Cambodia">
                <a:extLst>
                  <a:ext uri="{FF2B5EF4-FFF2-40B4-BE49-F238E27FC236}">
                    <a16:creationId xmlns:a16="http://schemas.microsoft.com/office/drawing/2014/main" id="{0A0CEE39-AD8E-4C0D-8803-FECE2FF5FC1B}"/>
                  </a:ext>
                </a:extLst>
              </p:cNvPr>
              <p:cNvSpPr>
                <a:spLocks/>
              </p:cNvSpPr>
              <p:nvPr/>
            </p:nvSpPr>
            <p:spPr bwMode="auto">
              <a:xfrm>
                <a:off x="7109299" y="2063907"/>
                <a:ext cx="175540" cy="16904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3" name="Canada">
                <a:extLst>
                  <a:ext uri="{FF2B5EF4-FFF2-40B4-BE49-F238E27FC236}">
                    <a16:creationId xmlns:a16="http://schemas.microsoft.com/office/drawing/2014/main" id="{BAC6A7F1-47E8-48CD-BC26-F6CA4BF6E071}"/>
                  </a:ext>
                </a:extLst>
              </p:cNvPr>
              <p:cNvSpPr>
                <a:spLocks/>
              </p:cNvSpPr>
              <p:nvPr/>
            </p:nvSpPr>
            <p:spPr bwMode="auto">
              <a:xfrm>
                <a:off x="666095" y="350101"/>
                <a:ext cx="1948213" cy="772379"/>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4" name="Chile">
                <a:extLst>
                  <a:ext uri="{FF2B5EF4-FFF2-40B4-BE49-F238E27FC236}">
                    <a16:creationId xmlns:a16="http://schemas.microsoft.com/office/drawing/2014/main" id="{E71344E5-B1F4-4F4B-B992-B9F6FE34A026}"/>
                  </a:ext>
                </a:extLst>
              </p:cNvPr>
              <p:cNvSpPr>
                <a:spLocks/>
              </p:cNvSpPr>
              <p:nvPr/>
            </p:nvSpPr>
            <p:spPr bwMode="auto">
              <a:xfrm>
                <a:off x="1923657" y="3285141"/>
                <a:ext cx="351083" cy="1151281"/>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5" name="China">
                <a:extLst>
                  <a:ext uri="{FF2B5EF4-FFF2-40B4-BE49-F238E27FC236}">
                    <a16:creationId xmlns:a16="http://schemas.microsoft.com/office/drawing/2014/main" id="{A3345340-EF92-433B-94BB-C0534D32C00E}"/>
                  </a:ext>
                </a:extLst>
              </p:cNvPr>
              <p:cNvSpPr>
                <a:spLocks/>
              </p:cNvSpPr>
              <p:nvPr/>
            </p:nvSpPr>
            <p:spPr bwMode="auto">
              <a:xfrm>
                <a:off x="6064688" y="769810"/>
                <a:ext cx="1516555" cy="1092989"/>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6" name="Costa Rica">
                <a:extLst>
                  <a:ext uri="{FF2B5EF4-FFF2-40B4-BE49-F238E27FC236}">
                    <a16:creationId xmlns:a16="http://schemas.microsoft.com/office/drawing/2014/main" id="{FFF7DB7A-1A66-42C9-9E49-19EB959E3E77}"/>
                  </a:ext>
                </a:extLst>
              </p:cNvPr>
              <p:cNvSpPr>
                <a:spLocks/>
              </p:cNvSpPr>
              <p:nvPr/>
            </p:nvSpPr>
            <p:spPr bwMode="auto">
              <a:xfrm>
                <a:off x="1420056" y="2212554"/>
                <a:ext cx="103598" cy="104927"/>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7" name="Colombia">
                <a:extLst>
                  <a:ext uri="{FF2B5EF4-FFF2-40B4-BE49-F238E27FC236}">
                    <a16:creationId xmlns:a16="http://schemas.microsoft.com/office/drawing/2014/main" id="{54BC93D6-F730-4B1D-A70A-A17CF2CA480C}"/>
                  </a:ext>
                </a:extLst>
              </p:cNvPr>
              <p:cNvSpPr>
                <a:spLocks/>
              </p:cNvSpPr>
              <p:nvPr/>
            </p:nvSpPr>
            <p:spPr bwMode="auto">
              <a:xfrm>
                <a:off x="1612863" y="2157175"/>
                <a:ext cx="365470" cy="620819"/>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8" name="Croatia and Slovenia">
                <a:extLst>
                  <a:ext uri="{FF2B5EF4-FFF2-40B4-BE49-F238E27FC236}">
                    <a16:creationId xmlns:a16="http://schemas.microsoft.com/office/drawing/2014/main" id="{4C8D7052-4F8F-40C2-AB57-0157A7F766CA}"/>
                  </a:ext>
                </a:extLst>
              </p:cNvPr>
              <p:cNvSpPr>
                <a:spLocks/>
              </p:cNvSpPr>
              <p:nvPr/>
            </p:nvSpPr>
            <p:spPr bwMode="auto">
              <a:xfrm>
                <a:off x="4381225" y="970918"/>
                <a:ext cx="279138" cy="183622"/>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9" name="Czech Republic">
                <a:extLst>
                  <a:ext uri="{FF2B5EF4-FFF2-40B4-BE49-F238E27FC236}">
                    <a16:creationId xmlns:a16="http://schemas.microsoft.com/office/drawing/2014/main" id="{13940A86-8A23-49A3-B86D-91601701CD20}"/>
                  </a:ext>
                </a:extLst>
              </p:cNvPr>
              <p:cNvSpPr>
                <a:spLocks/>
              </p:cNvSpPr>
              <p:nvPr/>
            </p:nvSpPr>
            <p:spPr bwMode="auto">
              <a:xfrm>
                <a:off x="4335181" y="845588"/>
                <a:ext cx="181297" cy="78695"/>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0" name="Denmark">
                <a:extLst>
                  <a:ext uri="{FF2B5EF4-FFF2-40B4-BE49-F238E27FC236}">
                    <a16:creationId xmlns:a16="http://schemas.microsoft.com/office/drawing/2014/main" id="{2F8407CA-B0EE-42B4-A93D-E3ACD5E274C1}"/>
                  </a:ext>
                </a:extLst>
              </p:cNvPr>
              <p:cNvSpPr>
                <a:spLocks/>
              </p:cNvSpPr>
              <p:nvPr/>
            </p:nvSpPr>
            <p:spPr bwMode="auto">
              <a:xfrm>
                <a:off x="4220071" y="673623"/>
                <a:ext cx="103598" cy="7578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1" name="Estonia">
                <a:extLst>
                  <a:ext uri="{FF2B5EF4-FFF2-40B4-BE49-F238E27FC236}">
                    <a16:creationId xmlns:a16="http://schemas.microsoft.com/office/drawing/2014/main" id="{271B3883-A046-4133-BE01-50665707AB9F}"/>
                  </a:ext>
                </a:extLst>
              </p:cNvPr>
              <p:cNvSpPr>
                <a:spLocks/>
              </p:cNvSpPr>
              <p:nvPr/>
            </p:nvSpPr>
            <p:spPr bwMode="auto">
              <a:xfrm>
                <a:off x="4597052" y="626991"/>
                <a:ext cx="106477" cy="43720"/>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2" name="Finland">
                <a:extLst>
                  <a:ext uri="{FF2B5EF4-FFF2-40B4-BE49-F238E27FC236}">
                    <a16:creationId xmlns:a16="http://schemas.microsoft.com/office/drawing/2014/main" id="{8DD81200-81B0-4181-B28D-FAA6089BD182}"/>
                  </a:ext>
                </a:extLst>
              </p:cNvPr>
              <p:cNvSpPr>
                <a:spLocks/>
              </p:cNvSpPr>
              <p:nvPr/>
            </p:nvSpPr>
            <p:spPr bwMode="auto">
              <a:xfrm>
                <a:off x="4476189" y="390906"/>
                <a:ext cx="270504" cy="233170"/>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3" name="France">
                <a:extLst>
                  <a:ext uri="{FF2B5EF4-FFF2-40B4-BE49-F238E27FC236}">
                    <a16:creationId xmlns:a16="http://schemas.microsoft.com/office/drawing/2014/main" id="{C4B9BA0D-0055-4F17-8A14-D03B360B9DEC}"/>
                  </a:ext>
                </a:extLst>
              </p:cNvPr>
              <p:cNvSpPr>
                <a:spLocks/>
              </p:cNvSpPr>
              <p:nvPr/>
            </p:nvSpPr>
            <p:spPr bwMode="auto">
              <a:xfrm>
                <a:off x="3909279" y="851420"/>
                <a:ext cx="319426" cy="253573"/>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4" name="Germany">
                <a:extLst>
                  <a:ext uri="{FF2B5EF4-FFF2-40B4-BE49-F238E27FC236}">
                    <a16:creationId xmlns:a16="http://schemas.microsoft.com/office/drawing/2014/main" id="{08D4E1BA-CE32-4BD3-B5D1-849002C4DEDB}"/>
                  </a:ext>
                </a:extLst>
              </p:cNvPr>
              <p:cNvSpPr>
                <a:spLocks/>
              </p:cNvSpPr>
              <p:nvPr/>
            </p:nvSpPr>
            <p:spPr bwMode="auto">
              <a:xfrm>
                <a:off x="4174029" y="746491"/>
                <a:ext cx="230217" cy="209853"/>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5" name="Greece">
                <a:extLst>
                  <a:ext uri="{FF2B5EF4-FFF2-40B4-BE49-F238E27FC236}">
                    <a16:creationId xmlns:a16="http://schemas.microsoft.com/office/drawing/2014/main" id="{D3C27C2D-53CA-4BFF-AA0C-F1CB0131C268}"/>
                  </a:ext>
                </a:extLst>
              </p:cNvPr>
              <p:cNvSpPr>
                <a:spLocks/>
              </p:cNvSpPr>
              <p:nvPr/>
            </p:nvSpPr>
            <p:spPr bwMode="auto">
              <a:xfrm>
                <a:off x="4585543" y="1122480"/>
                <a:ext cx="164029" cy="171963"/>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6" name="Hungary">
                <a:extLst>
                  <a:ext uri="{FF2B5EF4-FFF2-40B4-BE49-F238E27FC236}">
                    <a16:creationId xmlns:a16="http://schemas.microsoft.com/office/drawing/2014/main" id="{5BC4799E-4070-409F-A550-47718D17DBE9}"/>
                  </a:ext>
                </a:extLst>
              </p:cNvPr>
              <p:cNvSpPr>
                <a:spLocks/>
              </p:cNvSpPr>
              <p:nvPr/>
            </p:nvSpPr>
            <p:spPr bwMode="auto">
              <a:xfrm>
                <a:off x="4453167" y="912626"/>
                <a:ext cx="161152" cy="90353"/>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7" name="Iceland">
                <a:extLst>
                  <a:ext uri="{FF2B5EF4-FFF2-40B4-BE49-F238E27FC236}">
                    <a16:creationId xmlns:a16="http://schemas.microsoft.com/office/drawing/2014/main" id="{028960A4-56B7-4106-AA2A-857762FA11AE}"/>
                  </a:ext>
                </a:extLst>
              </p:cNvPr>
              <p:cNvSpPr>
                <a:spLocks/>
              </p:cNvSpPr>
              <p:nvPr/>
            </p:nvSpPr>
            <p:spPr bwMode="auto">
              <a:xfrm>
                <a:off x="3468991" y="466686"/>
                <a:ext cx="230217" cy="72865"/>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8" name="India">
                <a:extLst>
                  <a:ext uri="{FF2B5EF4-FFF2-40B4-BE49-F238E27FC236}">
                    <a16:creationId xmlns:a16="http://schemas.microsoft.com/office/drawing/2014/main" id="{6B626D3E-F50F-4C91-B85F-80C87E2068B7}"/>
                  </a:ext>
                </a:extLst>
              </p:cNvPr>
              <p:cNvSpPr>
                <a:spLocks/>
              </p:cNvSpPr>
              <p:nvPr/>
            </p:nvSpPr>
            <p:spPr bwMode="auto">
              <a:xfrm>
                <a:off x="6027278" y="1303186"/>
                <a:ext cx="846048" cy="1014294"/>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9" name="Indonesia">
                <a:extLst>
                  <a:ext uri="{FF2B5EF4-FFF2-40B4-BE49-F238E27FC236}">
                    <a16:creationId xmlns:a16="http://schemas.microsoft.com/office/drawing/2014/main" id="{251D7324-DD11-407A-B306-1FD1B9C2CD5A}"/>
                  </a:ext>
                </a:extLst>
              </p:cNvPr>
              <p:cNvSpPr>
                <a:spLocks/>
              </p:cNvSpPr>
              <p:nvPr/>
            </p:nvSpPr>
            <p:spPr bwMode="auto">
              <a:xfrm>
                <a:off x="6904979" y="2402005"/>
                <a:ext cx="1398568" cy="600415"/>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0" name="Iraq">
                <a:extLst>
                  <a:ext uri="{FF2B5EF4-FFF2-40B4-BE49-F238E27FC236}">
                    <a16:creationId xmlns:a16="http://schemas.microsoft.com/office/drawing/2014/main" id="{679D525F-93C4-4CC5-A016-C96C3F87B327}"/>
                  </a:ext>
                </a:extLst>
              </p:cNvPr>
              <p:cNvSpPr>
                <a:spLocks/>
              </p:cNvSpPr>
              <p:nvPr/>
            </p:nvSpPr>
            <p:spPr bwMode="auto">
              <a:xfrm>
                <a:off x="5129431" y="1256553"/>
                <a:ext cx="313671" cy="271062"/>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1" name="Ireland">
                <a:extLst>
                  <a:ext uri="{FF2B5EF4-FFF2-40B4-BE49-F238E27FC236}">
                    <a16:creationId xmlns:a16="http://schemas.microsoft.com/office/drawing/2014/main" id="{98EB92F4-BACE-4601-B21B-54DFBCAD2F04}"/>
                  </a:ext>
                </a:extLst>
              </p:cNvPr>
              <p:cNvSpPr>
                <a:spLocks/>
              </p:cNvSpPr>
              <p:nvPr/>
            </p:nvSpPr>
            <p:spPr bwMode="auto">
              <a:xfrm>
                <a:off x="3771149" y="729005"/>
                <a:ext cx="109355" cy="102012"/>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2" name="Israel">
                <a:extLst>
                  <a:ext uri="{FF2B5EF4-FFF2-40B4-BE49-F238E27FC236}">
                    <a16:creationId xmlns:a16="http://schemas.microsoft.com/office/drawing/2014/main" id="{D0E88FE3-E87D-4769-B9CA-C7DC38B4B0B7}"/>
                  </a:ext>
                </a:extLst>
              </p:cNvPr>
              <p:cNvSpPr>
                <a:spLocks/>
              </p:cNvSpPr>
              <p:nvPr/>
            </p:nvSpPr>
            <p:spPr bwMode="auto">
              <a:xfrm>
                <a:off x="5011444" y="1405200"/>
                <a:ext cx="43167" cy="116585"/>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3" name="Italy">
                <a:extLst>
                  <a:ext uri="{FF2B5EF4-FFF2-40B4-BE49-F238E27FC236}">
                    <a16:creationId xmlns:a16="http://schemas.microsoft.com/office/drawing/2014/main" id="{91C66EBE-5BB4-485E-AD56-88A82578210F}"/>
                  </a:ext>
                </a:extLst>
              </p:cNvPr>
              <p:cNvSpPr>
                <a:spLocks/>
              </p:cNvSpPr>
              <p:nvPr/>
            </p:nvSpPr>
            <p:spPr bwMode="auto">
              <a:xfrm>
                <a:off x="4205684" y="968003"/>
                <a:ext cx="325181" cy="311865"/>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4" name="Japan">
                <a:extLst>
                  <a:ext uri="{FF2B5EF4-FFF2-40B4-BE49-F238E27FC236}">
                    <a16:creationId xmlns:a16="http://schemas.microsoft.com/office/drawing/2014/main" id="{94A9640D-F02D-4594-A56A-D8CB93E257B8}"/>
                  </a:ext>
                </a:extLst>
              </p:cNvPr>
              <p:cNvSpPr>
                <a:spLocks/>
              </p:cNvSpPr>
              <p:nvPr/>
            </p:nvSpPr>
            <p:spPr bwMode="auto">
              <a:xfrm>
                <a:off x="7702105" y="1005895"/>
                <a:ext cx="273382" cy="46051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5" name="Kazakhstan">
                <a:extLst>
                  <a:ext uri="{FF2B5EF4-FFF2-40B4-BE49-F238E27FC236}">
                    <a16:creationId xmlns:a16="http://schemas.microsoft.com/office/drawing/2014/main" id="{8CB920B6-CC0A-4B75-8741-CD8AED2BDDBB}"/>
                  </a:ext>
                </a:extLst>
              </p:cNvPr>
              <p:cNvSpPr>
                <a:spLocks/>
              </p:cNvSpPr>
              <p:nvPr/>
            </p:nvSpPr>
            <p:spPr bwMode="auto">
              <a:xfrm>
                <a:off x="5256048" y="726088"/>
                <a:ext cx="1061876" cy="44302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6" name="Latvia">
                <a:extLst>
                  <a:ext uri="{FF2B5EF4-FFF2-40B4-BE49-F238E27FC236}">
                    <a16:creationId xmlns:a16="http://schemas.microsoft.com/office/drawing/2014/main" id="{713D7E8E-FD01-4D96-A559-8C92CEDE3D72}"/>
                  </a:ext>
                </a:extLst>
              </p:cNvPr>
              <p:cNvSpPr>
                <a:spLocks/>
              </p:cNvSpPr>
              <p:nvPr/>
            </p:nvSpPr>
            <p:spPr bwMode="auto">
              <a:xfrm>
                <a:off x="4548131" y="661966"/>
                <a:ext cx="164029" cy="61208"/>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7" name="Lithuania">
                <a:extLst>
                  <a:ext uri="{FF2B5EF4-FFF2-40B4-BE49-F238E27FC236}">
                    <a16:creationId xmlns:a16="http://schemas.microsoft.com/office/drawing/2014/main" id="{EC5D5A29-3DAF-4DCB-B4B1-570C7426D471}"/>
                  </a:ext>
                </a:extLst>
              </p:cNvPr>
              <p:cNvSpPr>
                <a:spLocks/>
              </p:cNvSpPr>
              <p:nvPr/>
            </p:nvSpPr>
            <p:spPr bwMode="auto">
              <a:xfrm>
                <a:off x="4551010" y="705686"/>
                <a:ext cx="135253" cy="67037"/>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8" name="Luxembourg">
                <a:extLst>
                  <a:ext uri="{FF2B5EF4-FFF2-40B4-BE49-F238E27FC236}">
                    <a16:creationId xmlns:a16="http://schemas.microsoft.com/office/drawing/2014/main" id="{18893FDB-10D0-4EB6-A72A-CA949C4259FE}"/>
                  </a:ext>
                </a:extLst>
              </p:cNvPr>
              <p:cNvSpPr>
                <a:spLocks/>
              </p:cNvSpPr>
              <p:nvPr/>
            </p:nvSpPr>
            <p:spPr bwMode="auto">
              <a:xfrm>
                <a:off x="4168272" y="880565"/>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9" name="Malaysia">
                <a:extLst>
                  <a:ext uri="{FF2B5EF4-FFF2-40B4-BE49-F238E27FC236}">
                    <a16:creationId xmlns:a16="http://schemas.microsoft.com/office/drawing/2014/main" id="{9B7309D0-5F95-4F87-B2E3-55AF7498C381}"/>
                  </a:ext>
                </a:extLst>
              </p:cNvPr>
              <p:cNvSpPr>
                <a:spLocks/>
              </p:cNvSpPr>
              <p:nvPr/>
            </p:nvSpPr>
            <p:spPr bwMode="auto">
              <a:xfrm>
                <a:off x="7057498" y="2343714"/>
                <a:ext cx="587189" cy="233170"/>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0" name="Mexico">
                <a:extLst>
                  <a:ext uri="{FF2B5EF4-FFF2-40B4-BE49-F238E27FC236}">
                    <a16:creationId xmlns:a16="http://schemas.microsoft.com/office/drawing/2014/main" id="{FC1E92E2-4835-4243-94CD-94E2C7E5E8F6}"/>
                  </a:ext>
                </a:extLst>
              </p:cNvPr>
              <p:cNvSpPr>
                <a:spLocks/>
              </p:cNvSpPr>
              <p:nvPr/>
            </p:nvSpPr>
            <p:spPr bwMode="auto">
              <a:xfrm>
                <a:off x="680484" y="1434347"/>
                <a:ext cx="771227" cy="641220"/>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1" name="Netherlands">
                <a:extLst>
                  <a:ext uri="{FF2B5EF4-FFF2-40B4-BE49-F238E27FC236}">
                    <a16:creationId xmlns:a16="http://schemas.microsoft.com/office/drawing/2014/main" id="{E6111DB9-0B60-4563-B9AC-22548B9E3D60}"/>
                  </a:ext>
                </a:extLst>
              </p:cNvPr>
              <p:cNvSpPr>
                <a:spLocks/>
              </p:cNvSpPr>
              <p:nvPr/>
            </p:nvSpPr>
            <p:spPr bwMode="auto">
              <a:xfrm>
                <a:off x="4122230" y="787296"/>
                <a:ext cx="77699" cy="69952"/>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2" name="New Zealand">
                <a:extLst>
                  <a:ext uri="{FF2B5EF4-FFF2-40B4-BE49-F238E27FC236}">
                    <a16:creationId xmlns:a16="http://schemas.microsoft.com/office/drawing/2014/main" id="{E0F71043-05E6-4B2D-88F7-0D37E5ACAB5F}"/>
                  </a:ext>
                </a:extLst>
              </p:cNvPr>
              <p:cNvSpPr>
                <a:spLocks/>
              </p:cNvSpPr>
              <p:nvPr/>
            </p:nvSpPr>
            <p:spPr bwMode="auto">
              <a:xfrm>
                <a:off x="8473334" y="3818518"/>
                <a:ext cx="555398" cy="402220"/>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3" name="Norway">
                <a:extLst>
                  <a:ext uri="{FF2B5EF4-FFF2-40B4-BE49-F238E27FC236}">
                    <a16:creationId xmlns:a16="http://schemas.microsoft.com/office/drawing/2014/main" id="{09A31F14-80B9-413D-AA58-978AC4B921F1}"/>
                  </a:ext>
                </a:extLst>
              </p:cNvPr>
              <p:cNvSpPr>
                <a:spLocks/>
              </p:cNvSpPr>
              <p:nvPr/>
            </p:nvSpPr>
            <p:spPr bwMode="auto">
              <a:xfrm>
                <a:off x="4133741" y="370503"/>
                <a:ext cx="546765" cy="300207"/>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4" name="Peru">
                <a:extLst>
                  <a:ext uri="{FF2B5EF4-FFF2-40B4-BE49-F238E27FC236}">
                    <a16:creationId xmlns:a16="http://schemas.microsoft.com/office/drawing/2014/main" id="{560C6D99-37F6-4000-9FF5-56D39B442357}"/>
                  </a:ext>
                </a:extLst>
              </p:cNvPr>
              <p:cNvSpPr>
                <a:spLocks/>
              </p:cNvSpPr>
              <p:nvPr/>
            </p:nvSpPr>
            <p:spPr bwMode="auto">
              <a:xfrm>
                <a:off x="1546675" y="2635177"/>
                <a:ext cx="414390" cy="667452"/>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5" name="Philippines">
                <a:extLst>
                  <a:ext uri="{FF2B5EF4-FFF2-40B4-BE49-F238E27FC236}">
                    <a16:creationId xmlns:a16="http://schemas.microsoft.com/office/drawing/2014/main" id="{70D71F38-D3A6-4B5D-8E16-D16F404DA1E2}"/>
                  </a:ext>
                </a:extLst>
              </p:cNvPr>
              <p:cNvSpPr>
                <a:spLocks/>
              </p:cNvSpPr>
              <p:nvPr/>
            </p:nvSpPr>
            <p:spPr bwMode="auto">
              <a:xfrm>
                <a:off x="7566853" y="1906517"/>
                <a:ext cx="293525" cy="495489"/>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6" name="Poland">
                <a:extLst>
                  <a:ext uri="{FF2B5EF4-FFF2-40B4-BE49-F238E27FC236}">
                    <a16:creationId xmlns:a16="http://schemas.microsoft.com/office/drawing/2014/main" id="{9D0CB76E-28AD-49B3-AF1F-53FC8450BBC9}"/>
                  </a:ext>
                </a:extLst>
              </p:cNvPr>
              <p:cNvSpPr>
                <a:spLocks/>
              </p:cNvSpPr>
              <p:nvPr/>
            </p:nvSpPr>
            <p:spPr bwMode="auto">
              <a:xfrm>
                <a:off x="4378347" y="746491"/>
                <a:ext cx="264750" cy="151560"/>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7" name="Portugal">
                <a:extLst>
                  <a:ext uri="{FF2B5EF4-FFF2-40B4-BE49-F238E27FC236}">
                    <a16:creationId xmlns:a16="http://schemas.microsoft.com/office/drawing/2014/main" id="{3295CFDC-CA25-4D0C-8CFF-5CF825AC6D3E}"/>
                  </a:ext>
                </a:extLst>
              </p:cNvPr>
              <p:cNvSpPr>
                <a:spLocks/>
              </p:cNvSpPr>
              <p:nvPr/>
            </p:nvSpPr>
            <p:spPr bwMode="auto">
              <a:xfrm>
                <a:off x="3768271" y="1119565"/>
                <a:ext cx="80575" cy="163220"/>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8" name="Qatar">
                <a:extLst>
                  <a:ext uri="{FF2B5EF4-FFF2-40B4-BE49-F238E27FC236}">
                    <a16:creationId xmlns:a16="http://schemas.microsoft.com/office/drawing/2014/main" id="{D2CC74B3-FD5A-47B8-9C56-B6EA88F9A960}"/>
                  </a:ext>
                </a:extLst>
              </p:cNvPr>
              <p:cNvSpPr>
                <a:spLocks/>
              </p:cNvSpPr>
              <p:nvPr/>
            </p:nvSpPr>
            <p:spPr bwMode="auto">
              <a:xfrm>
                <a:off x="5515043" y="1650028"/>
                <a:ext cx="34533" cy="466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9" name="Romania">
                <a:extLst>
                  <a:ext uri="{FF2B5EF4-FFF2-40B4-BE49-F238E27FC236}">
                    <a16:creationId xmlns:a16="http://schemas.microsoft.com/office/drawing/2014/main" id="{2C27E791-E61B-4469-962C-81C1E843924B}"/>
                  </a:ext>
                </a:extLst>
              </p:cNvPr>
              <p:cNvSpPr>
                <a:spLocks/>
              </p:cNvSpPr>
              <p:nvPr/>
            </p:nvSpPr>
            <p:spPr bwMode="auto">
              <a:xfrm>
                <a:off x="4571154" y="921370"/>
                <a:ext cx="253238" cy="145733"/>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0" name="Russia">
                <a:extLst>
                  <a:ext uri="{FF2B5EF4-FFF2-40B4-BE49-F238E27FC236}">
                    <a16:creationId xmlns:a16="http://schemas.microsoft.com/office/drawing/2014/main" id="{E87A5AEF-ACB9-4C5F-B251-F7638117BC74}"/>
                  </a:ext>
                </a:extLst>
              </p:cNvPr>
              <p:cNvSpPr>
                <a:spLocks/>
              </p:cNvSpPr>
              <p:nvPr/>
            </p:nvSpPr>
            <p:spPr bwMode="auto">
              <a:xfrm>
                <a:off x="4657485" y="277236"/>
                <a:ext cx="3646063" cy="851074"/>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1" name="Slovakia">
                <a:extLst>
                  <a:ext uri="{FF2B5EF4-FFF2-40B4-BE49-F238E27FC236}">
                    <a16:creationId xmlns:a16="http://schemas.microsoft.com/office/drawing/2014/main" id="{6087C980-47F0-4A9D-B55F-5CD94A0A860D}"/>
                  </a:ext>
                </a:extLst>
              </p:cNvPr>
              <p:cNvSpPr>
                <a:spLocks/>
              </p:cNvSpPr>
              <p:nvPr/>
            </p:nvSpPr>
            <p:spPr bwMode="auto">
              <a:xfrm>
                <a:off x="4479067" y="883478"/>
                <a:ext cx="129499" cy="58293"/>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2" name="South Africa">
                <a:extLst>
                  <a:ext uri="{FF2B5EF4-FFF2-40B4-BE49-F238E27FC236}">
                    <a16:creationId xmlns:a16="http://schemas.microsoft.com/office/drawing/2014/main" id="{CE90348E-98EF-433D-98B1-FCC832C8560D}"/>
                  </a:ext>
                </a:extLst>
              </p:cNvPr>
              <p:cNvSpPr>
                <a:spLocks/>
              </p:cNvSpPr>
              <p:nvPr/>
            </p:nvSpPr>
            <p:spPr bwMode="auto">
              <a:xfrm>
                <a:off x="4490577" y="3445446"/>
                <a:ext cx="492089" cy="44594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3" name="South Korea">
                <a:extLst>
                  <a:ext uri="{FF2B5EF4-FFF2-40B4-BE49-F238E27FC236}">
                    <a16:creationId xmlns:a16="http://schemas.microsoft.com/office/drawing/2014/main" id="{A73979F7-52EB-404F-B00D-C80D7A4AB594}"/>
                  </a:ext>
                </a:extLst>
              </p:cNvPr>
              <p:cNvSpPr>
                <a:spLocks/>
              </p:cNvSpPr>
              <p:nvPr/>
            </p:nvSpPr>
            <p:spPr bwMode="auto">
              <a:xfrm>
                <a:off x="7538077" y="1212833"/>
                <a:ext cx="120864" cy="157392"/>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4" name="Spain">
                <a:extLst>
                  <a:ext uri="{FF2B5EF4-FFF2-40B4-BE49-F238E27FC236}">
                    <a16:creationId xmlns:a16="http://schemas.microsoft.com/office/drawing/2014/main" id="{5CF79F6B-7F8C-40B0-8995-1994C25D0AD4}"/>
                  </a:ext>
                </a:extLst>
              </p:cNvPr>
              <p:cNvSpPr>
                <a:spLocks/>
              </p:cNvSpPr>
              <p:nvPr/>
            </p:nvSpPr>
            <p:spPr bwMode="auto">
              <a:xfrm>
                <a:off x="3782662" y="1070015"/>
                <a:ext cx="497844" cy="239000"/>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5" name="Sweden">
                <a:extLst>
                  <a:ext uri="{FF2B5EF4-FFF2-40B4-BE49-F238E27FC236}">
                    <a16:creationId xmlns:a16="http://schemas.microsoft.com/office/drawing/2014/main" id="{930C28D8-DE3D-422B-95E1-601628D5BDBA}"/>
                  </a:ext>
                </a:extLst>
              </p:cNvPr>
              <p:cNvSpPr>
                <a:spLocks/>
              </p:cNvSpPr>
              <p:nvPr/>
            </p:nvSpPr>
            <p:spPr bwMode="auto">
              <a:xfrm>
                <a:off x="4283383" y="420053"/>
                <a:ext cx="279138" cy="31478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6" name="Switzerland">
                <a:extLst>
                  <a:ext uri="{FF2B5EF4-FFF2-40B4-BE49-F238E27FC236}">
                    <a16:creationId xmlns:a16="http://schemas.microsoft.com/office/drawing/2014/main" id="{D4243847-D153-48CF-90DE-211547EF451F}"/>
                  </a:ext>
                </a:extLst>
              </p:cNvPr>
              <p:cNvSpPr>
                <a:spLocks/>
              </p:cNvSpPr>
              <p:nvPr/>
            </p:nvSpPr>
            <p:spPr bwMode="auto">
              <a:xfrm>
                <a:off x="4179785" y="947602"/>
                <a:ext cx="115109" cy="52463"/>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7" name="Taiwan">
                <a:extLst>
                  <a:ext uri="{FF2B5EF4-FFF2-40B4-BE49-F238E27FC236}">
                    <a16:creationId xmlns:a16="http://schemas.microsoft.com/office/drawing/2014/main" id="{9C83FBEF-CE29-407C-A464-B50205CF3704}"/>
                  </a:ext>
                </a:extLst>
              </p:cNvPr>
              <p:cNvSpPr>
                <a:spLocks/>
              </p:cNvSpPr>
              <p:nvPr/>
            </p:nvSpPr>
            <p:spPr bwMode="auto">
              <a:xfrm>
                <a:off x="7555343" y="1687920"/>
                <a:ext cx="46044" cy="11367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8" name="Thailand">
                <a:extLst>
                  <a:ext uri="{FF2B5EF4-FFF2-40B4-BE49-F238E27FC236}">
                    <a16:creationId xmlns:a16="http://schemas.microsoft.com/office/drawing/2014/main" id="{39440B40-1001-4CA4-BD99-349D936C467F}"/>
                  </a:ext>
                </a:extLst>
              </p:cNvPr>
              <p:cNvSpPr>
                <a:spLocks/>
              </p:cNvSpPr>
              <p:nvPr/>
            </p:nvSpPr>
            <p:spPr bwMode="auto">
              <a:xfrm>
                <a:off x="6928003" y="1862799"/>
                <a:ext cx="279138" cy="524633"/>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9" name="Turkey">
                <a:extLst>
                  <a:ext uri="{FF2B5EF4-FFF2-40B4-BE49-F238E27FC236}">
                    <a16:creationId xmlns:a16="http://schemas.microsoft.com/office/drawing/2014/main" id="{353B106B-CC92-417A-B47B-FC1F3AB10AF2}"/>
                  </a:ext>
                </a:extLst>
              </p:cNvPr>
              <p:cNvSpPr>
                <a:spLocks/>
              </p:cNvSpPr>
              <p:nvPr/>
            </p:nvSpPr>
            <p:spPr bwMode="auto">
              <a:xfrm>
                <a:off x="4758206" y="1113735"/>
                <a:ext cx="538133" cy="195280"/>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0" name="UAE">
                <a:extLst>
                  <a:ext uri="{FF2B5EF4-FFF2-40B4-BE49-F238E27FC236}">
                    <a16:creationId xmlns:a16="http://schemas.microsoft.com/office/drawing/2014/main" id="{BD73E4C1-8465-4888-A9CF-2507784C8012}"/>
                  </a:ext>
                </a:extLst>
              </p:cNvPr>
              <p:cNvSpPr>
                <a:spLocks/>
              </p:cNvSpPr>
              <p:nvPr/>
            </p:nvSpPr>
            <p:spPr bwMode="auto">
              <a:xfrm>
                <a:off x="5546698" y="1650028"/>
                <a:ext cx="149642" cy="14864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1" name="Ukraine">
                <a:extLst>
                  <a:ext uri="{FF2B5EF4-FFF2-40B4-BE49-F238E27FC236}">
                    <a16:creationId xmlns:a16="http://schemas.microsoft.com/office/drawing/2014/main" id="{6FA513E8-7A2F-4DF8-9250-55E9EBF87AAB}"/>
                  </a:ext>
                </a:extLst>
              </p:cNvPr>
              <p:cNvSpPr>
                <a:spLocks/>
              </p:cNvSpPr>
              <p:nvPr/>
            </p:nvSpPr>
            <p:spPr bwMode="auto">
              <a:xfrm>
                <a:off x="4605687" y="790212"/>
                <a:ext cx="463313" cy="250658"/>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2" name="United Kingdom">
                <a:extLst>
                  <a:ext uri="{FF2B5EF4-FFF2-40B4-BE49-F238E27FC236}">
                    <a16:creationId xmlns:a16="http://schemas.microsoft.com/office/drawing/2014/main" id="{490E8740-1FF8-4228-8E71-9C139A7A78CB}"/>
                  </a:ext>
                </a:extLst>
              </p:cNvPr>
              <p:cNvSpPr>
                <a:spLocks/>
              </p:cNvSpPr>
              <p:nvPr/>
            </p:nvSpPr>
            <p:spPr bwMode="auto">
              <a:xfrm>
                <a:off x="3840214" y="647395"/>
                <a:ext cx="218707" cy="224425"/>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3" name="United States">
                <a:extLst>
                  <a:ext uri="{FF2B5EF4-FFF2-40B4-BE49-F238E27FC236}">
                    <a16:creationId xmlns:a16="http://schemas.microsoft.com/office/drawing/2014/main" id="{BD53760F-64B6-4257-AF15-8B59C0FC25D2}"/>
                  </a:ext>
                </a:extLst>
              </p:cNvPr>
              <p:cNvSpPr>
                <a:spLocks/>
              </p:cNvSpPr>
              <p:nvPr/>
            </p:nvSpPr>
            <p:spPr bwMode="auto">
              <a:xfrm>
                <a:off x="-44700" y="376333"/>
                <a:ext cx="2293537" cy="131450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4" name="Vietnam">
                <a:extLst>
                  <a:ext uri="{FF2B5EF4-FFF2-40B4-BE49-F238E27FC236}">
                    <a16:creationId xmlns:a16="http://schemas.microsoft.com/office/drawing/2014/main" id="{50D1D608-52F6-4C97-8F73-DFDD4C89D8D5}"/>
                  </a:ext>
                </a:extLst>
              </p:cNvPr>
              <p:cNvSpPr>
                <a:spLocks/>
              </p:cNvSpPr>
              <p:nvPr/>
            </p:nvSpPr>
            <p:spPr bwMode="auto">
              <a:xfrm>
                <a:off x="7025845" y="1757872"/>
                <a:ext cx="305037" cy="530464"/>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5" name="Venezuela">
                <a:extLst>
                  <a:ext uri="{FF2B5EF4-FFF2-40B4-BE49-F238E27FC236}">
                    <a16:creationId xmlns:a16="http://schemas.microsoft.com/office/drawing/2014/main" id="{2A8DD263-7D9D-4D02-8E5E-03EFB541D867}"/>
                  </a:ext>
                </a:extLst>
              </p:cNvPr>
              <p:cNvSpPr>
                <a:spLocks/>
              </p:cNvSpPr>
              <p:nvPr/>
            </p:nvSpPr>
            <p:spPr bwMode="auto">
              <a:xfrm>
                <a:off x="1797037" y="2163005"/>
                <a:ext cx="408635" cy="43428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6" name="Freeform 19">
                <a:extLst>
                  <a:ext uri="{FF2B5EF4-FFF2-40B4-BE49-F238E27FC236}">
                    <a16:creationId xmlns:a16="http://schemas.microsoft.com/office/drawing/2014/main" id="{BD17DBD7-2E12-44E3-A946-7F9AF383733A}"/>
                  </a:ext>
                </a:extLst>
              </p:cNvPr>
              <p:cNvSpPr>
                <a:spLocks/>
              </p:cNvSpPr>
              <p:nvPr/>
            </p:nvSpPr>
            <p:spPr bwMode="auto">
              <a:xfrm>
                <a:off x="2379116" y="2411153"/>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7" name="Freeform 19">
                <a:extLst>
                  <a:ext uri="{FF2B5EF4-FFF2-40B4-BE49-F238E27FC236}">
                    <a16:creationId xmlns:a16="http://schemas.microsoft.com/office/drawing/2014/main" id="{4BB034E7-EE23-4B16-A6E2-CF82B3A021E2}"/>
                  </a:ext>
                </a:extLst>
              </p:cNvPr>
              <p:cNvSpPr>
                <a:spLocks/>
              </p:cNvSpPr>
              <p:nvPr/>
            </p:nvSpPr>
            <p:spPr bwMode="auto">
              <a:xfrm>
                <a:off x="2361069" y="2402004"/>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8" name="Montenegro">
                <a:extLst>
                  <a:ext uri="{FF2B5EF4-FFF2-40B4-BE49-F238E27FC236}">
                    <a16:creationId xmlns:a16="http://schemas.microsoft.com/office/drawing/2014/main" id="{B5D02FA2-30DE-42E8-B4AC-17AA92F016DD}"/>
                  </a:ext>
                </a:extLst>
              </p:cNvPr>
              <p:cNvSpPr>
                <a:spLocks/>
              </p:cNvSpPr>
              <p:nvPr/>
            </p:nvSpPr>
            <p:spPr bwMode="auto">
              <a:xfrm>
                <a:off x="4538451" y="1071507"/>
                <a:ext cx="43312" cy="49219"/>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3175">
                <a:solidFill>
                  <a:schemeClr val="bg1">
                    <a:lumMod val="65000"/>
                  </a:schemeClr>
                </a:solidFill>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9" name="Monaco">
                <a:extLst>
                  <a:ext uri="{FF2B5EF4-FFF2-40B4-BE49-F238E27FC236}">
                    <a16:creationId xmlns:a16="http://schemas.microsoft.com/office/drawing/2014/main" id="{824F1344-EC98-4ADE-B27D-CB2DE0122D25}"/>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0" name="Eritrea">
                <a:extLst>
                  <a:ext uri="{FF2B5EF4-FFF2-40B4-BE49-F238E27FC236}">
                    <a16:creationId xmlns:a16="http://schemas.microsoft.com/office/drawing/2014/main" id="{1486D40A-2E33-4D8B-9ED3-F1291AA3DEFC}"/>
                  </a:ext>
                </a:extLst>
              </p:cNvPr>
              <p:cNvSpPr>
                <a:spLocks/>
              </p:cNvSpPr>
              <p:nvPr/>
            </p:nvSpPr>
            <p:spPr bwMode="auto">
              <a:xfrm>
                <a:off x="5119735" y="1935791"/>
                <a:ext cx="230217" cy="2254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1" name="Djibouti">
                <a:extLst>
                  <a:ext uri="{FF2B5EF4-FFF2-40B4-BE49-F238E27FC236}">
                    <a16:creationId xmlns:a16="http://schemas.microsoft.com/office/drawing/2014/main" id="{4FEFC675-224A-478E-998F-4E5B388895C2}"/>
                  </a:ext>
                </a:extLst>
              </p:cNvPr>
              <p:cNvSpPr/>
              <p:nvPr/>
            </p:nvSpPr>
            <p:spPr bwMode="auto">
              <a:xfrm>
                <a:off x="5298153" y="2136594"/>
                <a:ext cx="51797" cy="64428"/>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w="3175">
                <a:solidFill>
                  <a:schemeClr val="bg1">
                    <a:lumMod val="6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70" tIns="34985" rIns="69970" bIns="34985" numCol="1" rtlCol="0" anchor="ctr" anchorCtr="0" compatLnSpc="1">
                <a:prstTxWarp prst="textNoShape">
                  <a:avLst/>
                </a:prstTxWarp>
              </a:bodyPr>
              <a:lstStyle/>
              <a:p>
                <a:pPr algn="ctr" defTabSz="699496"/>
                <a:endParaRPr lang="en-US" sz="1734">
                  <a:solidFill>
                    <a:srgbClr val="FFFFFF">
                      <a:alpha val="98824"/>
                    </a:srgbClr>
                  </a:solidFill>
                  <a:ea typeface="Segoe UI" pitchFamily="34" charset="0"/>
                  <a:cs typeface="Segoe UI" pitchFamily="34" charset="0"/>
                </a:endParaRPr>
              </a:p>
            </p:txBody>
          </p:sp>
          <p:sp>
            <p:nvSpPr>
              <p:cNvPr id="192" name="Luxembourg">
                <a:extLst>
                  <a:ext uri="{FF2B5EF4-FFF2-40B4-BE49-F238E27FC236}">
                    <a16:creationId xmlns:a16="http://schemas.microsoft.com/office/drawing/2014/main" id="{CAF87507-AA4B-4E23-9439-125E57B26AB4}"/>
                  </a:ext>
                </a:extLst>
              </p:cNvPr>
              <p:cNvSpPr>
                <a:spLocks/>
              </p:cNvSpPr>
              <p:nvPr/>
            </p:nvSpPr>
            <p:spPr bwMode="auto">
              <a:xfrm>
                <a:off x="4169347" y="88069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3" name="Bahrain">
                <a:extLst>
                  <a:ext uri="{FF2B5EF4-FFF2-40B4-BE49-F238E27FC236}">
                    <a16:creationId xmlns:a16="http://schemas.microsoft.com/office/drawing/2014/main" id="{1DA5CD77-A8C4-4F94-8CCE-2FAF46F9E5CB}"/>
                  </a:ext>
                </a:extLst>
              </p:cNvPr>
              <p:cNvSpPr>
                <a:spLocks/>
              </p:cNvSpPr>
              <p:nvPr/>
            </p:nvSpPr>
            <p:spPr bwMode="auto">
              <a:xfrm rot="16200000">
                <a:off x="5502349" y="1633111"/>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4" name="Bahrain">
                <a:extLst>
                  <a:ext uri="{FF2B5EF4-FFF2-40B4-BE49-F238E27FC236}">
                    <a16:creationId xmlns:a16="http://schemas.microsoft.com/office/drawing/2014/main" id="{E513D691-52EA-448E-BCDD-761C95360768}"/>
                  </a:ext>
                </a:extLst>
              </p:cNvPr>
              <p:cNvSpPr>
                <a:spLocks/>
              </p:cNvSpPr>
              <p:nvPr/>
            </p:nvSpPr>
            <p:spPr bwMode="auto">
              <a:xfrm rot="16200000">
                <a:off x="5502365" y="1633125"/>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5" name="Bosnia and Herzegovina">
                <a:extLst>
                  <a:ext uri="{FF2B5EF4-FFF2-40B4-BE49-F238E27FC236}">
                    <a16:creationId xmlns:a16="http://schemas.microsoft.com/office/drawing/2014/main" id="{9B8A84C9-CE24-4756-8243-28C3D8419B9E}"/>
                  </a:ext>
                </a:extLst>
              </p:cNvPr>
              <p:cNvSpPr>
                <a:spLocks/>
              </p:cNvSpPr>
              <p:nvPr/>
            </p:nvSpPr>
            <p:spPr bwMode="auto">
              <a:xfrm>
                <a:off x="4483596" y="1021179"/>
                <a:ext cx="85946" cy="84616"/>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3175" cap="flat">
                <a:solidFill>
                  <a:schemeClr val="bg1">
                    <a:lumMod val="65000"/>
                  </a:schemeClr>
                </a:solidFill>
                <a:prstDash val="solid"/>
                <a:miter lim="800000"/>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6" name="Andora">
                <a:extLst>
                  <a:ext uri="{FF2B5EF4-FFF2-40B4-BE49-F238E27FC236}">
                    <a16:creationId xmlns:a16="http://schemas.microsoft.com/office/drawing/2014/main" id="{2B5B3D83-ABB7-4E8B-96A6-1A2641BCA4B7}"/>
                  </a:ext>
                </a:extLst>
              </p:cNvPr>
              <p:cNvSpPr>
                <a:spLocks/>
              </p:cNvSpPr>
              <p:nvPr/>
            </p:nvSpPr>
            <p:spPr bwMode="auto">
              <a:xfrm>
                <a:off x="4044877" y="1093875"/>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nvGrpSpPr>
              <p:cNvPr id="197" name="Group 196">
                <a:extLst>
                  <a:ext uri="{FF2B5EF4-FFF2-40B4-BE49-F238E27FC236}">
                    <a16:creationId xmlns:a16="http://schemas.microsoft.com/office/drawing/2014/main" id="{5231961C-3E02-4028-B953-1D01D8EEEB2C}"/>
                  </a:ext>
                </a:extLst>
              </p:cNvPr>
              <p:cNvGrpSpPr/>
              <p:nvPr/>
            </p:nvGrpSpPr>
            <p:grpSpPr>
              <a:xfrm>
                <a:off x="1512142" y="915540"/>
                <a:ext cx="7171265" cy="3558773"/>
                <a:chOff x="1512124" y="915545"/>
                <a:chExt cx="7171182" cy="3558792"/>
              </a:xfrm>
              <a:grpFill/>
            </p:grpSpPr>
            <p:grpSp>
              <p:nvGrpSpPr>
                <p:cNvPr id="206" name="Group 205">
                  <a:extLst>
                    <a:ext uri="{FF2B5EF4-FFF2-40B4-BE49-F238E27FC236}">
                      <a16:creationId xmlns:a16="http://schemas.microsoft.com/office/drawing/2014/main" id="{3D401497-82F9-407C-8B06-8F0B29547222}"/>
                    </a:ext>
                  </a:extLst>
                </p:cNvPr>
                <p:cNvGrpSpPr/>
                <p:nvPr/>
              </p:nvGrpSpPr>
              <p:grpSpPr>
                <a:xfrm>
                  <a:off x="2214278" y="4398555"/>
                  <a:ext cx="172663" cy="75782"/>
                  <a:chOff x="2214278" y="4398555"/>
                  <a:chExt cx="172663" cy="75782"/>
                </a:xfrm>
                <a:grpFill/>
              </p:grpSpPr>
              <p:sp>
                <p:nvSpPr>
                  <p:cNvPr id="219" name="Freeform 8">
                    <a:extLst>
                      <a:ext uri="{FF2B5EF4-FFF2-40B4-BE49-F238E27FC236}">
                        <a16:creationId xmlns:a16="http://schemas.microsoft.com/office/drawing/2014/main" id="{5DE5E230-340E-418A-8E91-93FC9ADBCA72}"/>
                      </a:ext>
                    </a:extLst>
                  </p:cNvPr>
                  <p:cNvSpPr>
                    <a:spLocks/>
                  </p:cNvSpPr>
                  <p:nvPr/>
                </p:nvSpPr>
                <p:spPr bwMode="auto">
                  <a:xfrm>
                    <a:off x="2274710" y="4407300"/>
                    <a:ext cx="112231" cy="58294"/>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0" name="Freeform 24">
                    <a:extLst>
                      <a:ext uri="{FF2B5EF4-FFF2-40B4-BE49-F238E27FC236}">
                        <a16:creationId xmlns:a16="http://schemas.microsoft.com/office/drawing/2014/main" id="{0D4CE4BF-ED93-4702-BBC2-A0008F0254A8}"/>
                      </a:ext>
                    </a:extLst>
                  </p:cNvPr>
                  <p:cNvSpPr>
                    <a:spLocks/>
                  </p:cNvSpPr>
                  <p:nvPr/>
                </p:nvSpPr>
                <p:spPr bwMode="auto">
                  <a:xfrm>
                    <a:off x="2214278" y="4398555"/>
                    <a:ext cx="89209" cy="7578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207" name="Freeform 652">
                  <a:extLst>
                    <a:ext uri="{FF2B5EF4-FFF2-40B4-BE49-F238E27FC236}">
                      <a16:creationId xmlns:a16="http://schemas.microsoft.com/office/drawing/2014/main" id="{58BD11A4-0460-4A49-A5A7-F9FB6CEF01C7}"/>
                    </a:ext>
                  </a:extLst>
                </p:cNvPr>
                <p:cNvSpPr>
                  <a:spLocks/>
                </p:cNvSpPr>
                <p:nvPr/>
              </p:nvSpPr>
              <p:spPr bwMode="auto">
                <a:xfrm>
                  <a:off x="4674696" y="1769539"/>
                  <a:ext cx="500717" cy="702431"/>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8" name="Freeform 133">
                  <a:extLst>
                    <a:ext uri="{FF2B5EF4-FFF2-40B4-BE49-F238E27FC236}">
                      <a16:creationId xmlns:a16="http://schemas.microsoft.com/office/drawing/2014/main" id="{3380FB70-860E-4ECF-90E5-8688141AAE3A}"/>
                    </a:ext>
                  </a:extLst>
                </p:cNvPr>
                <p:cNvSpPr>
                  <a:spLocks/>
                </p:cNvSpPr>
                <p:nvPr/>
              </p:nvSpPr>
              <p:spPr bwMode="auto">
                <a:xfrm>
                  <a:off x="8622874" y="2722631"/>
                  <a:ext cx="60432" cy="67037"/>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9" name="Freeform 179">
                  <a:extLst>
                    <a:ext uri="{FF2B5EF4-FFF2-40B4-BE49-F238E27FC236}">
                      <a16:creationId xmlns:a16="http://schemas.microsoft.com/office/drawing/2014/main" id="{C7BE4541-F14F-4366-A373-C6635DE19A1A}"/>
                    </a:ext>
                  </a:extLst>
                </p:cNvPr>
                <p:cNvSpPr>
                  <a:spLocks/>
                </p:cNvSpPr>
                <p:nvPr/>
              </p:nvSpPr>
              <p:spPr bwMode="auto">
                <a:xfrm>
                  <a:off x="7448781" y="1078767"/>
                  <a:ext cx="132373" cy="166136"/>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0" name="Freeform 239">
                  <a:extLst>
                    <a:ext uri="{FF2B5EF4-FFF2-40B4-BE49-F238E27FC236}">
                      <a16:creationId xmlns:a16="http://schemas.microsoft.com/office/drawing/2014/main" id="{8F8D5F43-789A-4230-99F0-FA8DD11DA1C2}"/>
                    </a:ext>
                  </a:extLst>
                </p:cNvPr>
                <p:cNvSpPr>
                  <a:spLocks/>
                </p:cNvSpPr>
                <p:nvPr/>
              </p:nvSpPr>
              <p:spPr bwMode="auto">
                <a:xfrm>
                  <a:off x="4738005" y="915545"/>
                  <a:ext cx="86331" cy="93269"/>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nvGrpSpPr>
                <p:cNvPr id="211" name="Group 210">
                  <a:extLst>
                    <a:ext uri="{FF2B5EF4-FFF2-40B4-BE49-F238E27FC236}">
                      <a16:creationId xmlns:a16="http://schemas.microsoft.com/office/drawing/2014/main" id="{5AF2F2A9-69C8-4DCB-BBD3-30EB58CE6F7D}"/>
                    </a:ext>
                  </a:extLst>
                </p:cNvPr>
                <p:cNvGrpSpPr/>
                <p:nvPr/>
              </p:nvGrpSpPr>
              <p:grpSpPr>
                <a:xfrm>
                  <a:off x="4993334" y="1259476"/>
                  <a:ext cx="225243" cy="163221"/>
                  <a:chOff x="4993334" y="1259476"/>
                  <a:chExt cx="225243" cy="163221"/>
                </a:xfrm>
                <a:grpFill/>
              </p:grpSpPr>
              <p:sp>
                <p:nvSpPr>
                  <p:cNvPr id="217" name="Freeform 243">
                    <a:extLst>
                      <a:ext uri="{FF2B5EF4-FFF2-40B4-BE49-F238E27FC236}">
                        <a16:creationId xmlns:a16="http://schemas.microsoft.com/office/drawing/2014/main" id="{FFC6B824-9670-4D46-B001-CFB63B71BE83}"/>
                      </a:ext>
                    </a:extLst>
                  </p:cNvPr>
                  <p:cNvSpPr>
                    <a:spLocks/>
                  </p:cNvSpPr>
                  <p:nvPr/>
                </p:nvSpPr>
                <p:spPr bwMode="auto">
                  <a:xfrm>
                    <a:off x="5034406" y="1259476"/>
                    <a:ext cx="184171" cy="163221"/>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8" name="Cyprus">
                    <a:extLst>
                      <a:ext uri="{FF2B5EF4-FFF2-40B4-BE49-F238E27FC236}">
                        <a16:creationId xmlns:a16="http://schemas.microsoft.com/office/drawing/2014/main" id="{2378DD69-9E95-4561-99CE-8E75B0B19BBC}"/>
                      </a:ext>
                    </a:extLst>
                  </p:cNvPr>
                  <p:cNvSpPr>
                    <a:spLocks/>
                  </p:cNvSpPr>
                  <p:nvPr/>
                </p:nvSpPr>
                <p:spPr bwMode="auto">
                  <a:xfrm>
                    <a:off x="4993334" y="1318250"/>
                    <a:ext cx="25987" cy="878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nvGrpSpPr>
                <p:cNvPr id="212" name="Group 211">
                  <a:extLst>
                    <a:ext uri="{FF2B5EF4-FFF2-40B4-BE49-F238E27FC236}">
                      <a16:creationId xmlns:a16="http://schemas.microsoft.com/office/drawing/2014/main" id="{B28768AD-0BEB-4CEF-AE56-8B45F0C68A61}"/>
                    </a:ext>
                  </a:extLst>
                </p:cNvPr>
                <p:cNvGrpSpPr/>
                <p:nvPr/>
              </p:nvGrpSpPr>
              <p:grpSpPr>
                <a:xfrm>
                  <a:off x="1512124" y="1713987"/>
                  <a:ext cx="555394" cy="230430"/>
                  <a:chOff x="1512124" y="1713987"/>
                  <a:chExt cx="555394" cy="230430"/>
                </a:xfrm>
                <a:grpFill/>
              </p:grpSpPr>
              <p:sp>
                <p:nvSpPr>
                  <p:cNvPr id="213" name="Freeform 34">
                    <a:extLst>
                      <a:ext uri="{FF2B5EF4-FFF2-40B4-BE49-F238E27FC236}">
                        <a16:creationId xmlns:a16="http://schemas.microsoft.com/office/drawing/2014/main" id="{F593FB65-611C-4872-B93D-0A96D327464B}"/>
                      </a:ext>
                    </a:extLst>
                  </p:cNvPr>
                  <p:cNvSpPr>
                    <a:spLocks/>
                  </p:cNvSpPr>
                  <p:nvPr/>
                </p:nvSpPr>
                <p:spPr bwMode="auto">
                  <a:xfrm>
                    <a:off x="1512124" y="1754965"/>
                    <a:ext cx="316545" cy="12533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4" name="Freeform 36">
                    <a:extLst>
                      <a:ext uri="{FF2B5EF4-FFF2-40B4-BE49-F238E27FC236}">
                        <a16:creationId xmlns:a16="http://schemas.microsoft.com/office/drawing/2014/main" id="{BCB8F07F-080F-4072-9CD3-6AC85AB78594}"/>
                      </a:ext>
                    </a:extLst>
                  </p:cNvPr>
                  <p:cNvSpPr>
                    <a:spLocks/>
                  </p:cNvSpPr>
                  <p:nvPr/>
                </p:nvSpPr>
                <p:spPr bwMode="auto">
                  <a:xfrm>
                    <a:off x="2018597" y="1929845"/>
                    <a:ext cx="48921" cy="14572"/>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5" name="Freeform 252">
                    <a:extLst>
                      <a:ext uri="{FF2B5EF4-FFF2-40B4-BE49-F238E27FC236}">
                        <a16:creationId xmlns:a16="http://schemas.microsoft.com/office/drawing/2014/main" id="{785F4820-6511-48C2-AE55-3E85A0941EFD}"/>
                      </a:ext>
                    </a:extLst>
                  </p:cNvPr>
                  <p:cNvSpPr>
                    <a:spLocks/>
                  </p:cNvSpPr>
                  <p:nvPr/>
                </p:nvSpPr>
                <p:spPr bwMode="auto">
                  <a:xfrm>
                    <a:off x="1561045" y="1807430"/>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6" name="Bahamas">
                    <a:extLst>
                      <a:ext uri="{FF2B5EF4-FFF2-40B4-BE49-F238E27FC236}">
                        <a16:creationId xmlns:a16="http://schemas.microsoft.com/office/drawing/2014/main" id="{43949861-ABF0-472F-834A-171676D2A6C9}"/>
                      </a:ext>
                    </a:extLst>
                  </p:cNvPr>
                  <p:cNvSpPr>
                    <a:spLocks/>
                  </p:cNvSpPr>
                  <p:nvPr/>
                </p:nvSpPr>
                <p:spPr bwMode="auto">
                  <a:xfrm rot="9136277">
                    <a:off x="1734403" y="1713987"/>
                    <a:ext cx="17326" cy="32061"/>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sp>
            <p:nvSpPr>
              <p:cNvPr id="198" name="Liechtenstein">
                <a:extLst>
                  <a:ext uri="{FF2B5EF4-FFF2-40B4-BE49-F238E27FC236}">
                    <a16:creationId xmlns:a16="http://schemas.microsoft.com/office/drawing/2014/main" id="{467DD65C-83CD-4E77-B694-EC3C8793431D}"/>
                  </a:ext>
                </a:extLst>
              </p:cNvPr>
              <p:cNvSpPr>
                <a:spLocks/>
              </p:cNvSpPr>
              <p:nvPr/>
            </p:nvSpPr>
            <p:spPr bwMode="auto">
              <a:xfrm>
                <a:off x="4265944" y="949829"/>
                <a:ext cx="8663"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9" name="Luxembourg">
                <a:extLst>
                  <a:ext uri="{FF2B5EF4-FFF2-40B4-BE49-F238E27FC236}">
                    <a16:creationId xmlns:a16="http://schemas.microsoft.com/office/drawing/2014/main" id="{9D98CEE4-C8FD-4224-8AE9-C7944103D92A}"/>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0" name="Monaco">
                <a:extLst>
                  <a:ext uri="{FF2B5EF4-FFF2-40B4-BE49-F238E27FC236}">
                    <a16:creationId xmlns:a16="http://schemas.microsoft.com/office/drawing/2014/main" id="{CA6EDE22-244B-4DF5-8FD0-B9E3DDB211BF}"/>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1" name="Timor-Leste">
                <a:extLst>
                  <a:ext uri="{FF2B5EF4-FFF2-40B4-BE49-F238E27FC236}">
                    <a16:creationId xmlns:a16="http://schemas.microsoft.com/office/drawing/2014/main" id="{BA8B5E8C-B166-41D6-A558-9768EC1480E6}"/>
                  </a:ext>
                </a:extLst>
              </p:cNvPr>
              <p:cNvSpPr>
                <a:spLocks/>
              </p:cNvSpPr>
              <p:nvPr/>
            </p:nvSpPr>
            <p:spPr bwMode="auto">
              <a:xfrm>
                <a:off x="7775933" y="2944298"/>
                <a:ext cx="10528" cy="7624"/>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317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2" name="Timor-Leste">
                <a:extLst>
                  <a:ext uri="{FF2B5EF4-FFF2-40B4-BE49-F238E27FC236}">
                    <a16:creationId xmlns:a16="http://schemas.microsoft.com/office/drawing/2014/main" id="{36733E14-DA92-466F-8DFD-3DC36CA4693C}"/>
                  </a:ext>
                </a:extLst>
              </p:cNvPr>
              <p:cNvSpPr>
                <a:spLocks/>
              </p:cNvSpPr>
              <p:nvPr/>
            </p:nvSpPr>
            <p:spPr bwMode="auto">
              <a:xfrm>
                <a:off x="7800747" y="2907708"/>
                <a:ext cx="78204" cy="38115"/>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3175">
                <a:solidFill>
                  <a:schemeClr val="bg1">
                    <a:lumMod val="65000"/>
                  </a:schemeClr>
                </a:solidFill>
                <a:round/>
                <a:headEnd/>
                <a:tailEnd/>
              </a:ln>
              <a:extLst/>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3" name="Luxembourg">
                <a:extLst>
                  <a:ext uri="{FF2B5EF4-FFF2-40B4-BE49-F238E27FC236}">
                    <a16:creationId xmlns:a16="http://schemas.microsoft.com/office/drawing/2014/main" id="{E32E9F19-3EBC-4D52-BE80-F1C209471E8E}"/>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73" tIns="34987" rIns="69973" bIns="34987" rtlCol="0" anchor="ctr"/>
              <a:lstStyle/>
              <a:p>
                <a:pPr algn="ctr" defTabSz="931976"/>
                <a:endParaRPr lang="en-US" sz="918">
                  <a:solidFill>
                    <a:srgbClr val="FFFFFF">
                      <a:alpha val="99000"/>
                    </a:srgbClr>
                  </a:solidFill>
                </a:endParaRPr>
              </a:p>
            </p:txBody>
          </p:sp>
          <p:sp>
            <p:nvSpPr>
              <p:cNvPr id="204" name="Azerbaijan">
                <a:extLst>
                  <a:ext uri="{FF2B5EF4-FFF2-40B4-BE49-F238E27FC236}">
                    <a16:creationId xmlns:a16="http://schemas.microsoft.com/office/drawing/2014/main" id="{D01F9044-F9B9-4F2A-A565-309531D62307}"/>
                  </a:ext>
                </a:extLst>
              </p:cNvPr>
              <p:cNvSpPr>
                <a:spLocks/>
              </p:cNvSpPr>
              <p:nvPr/>
            </p:nvSpPr>
            <p:spPr bwMode="auto">
              <a:xfrm>
                <a:off x="5288777" y="1192559"/>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5" name="Freeform 154">
                <a:extLst>
                  <a:ext uri="{FF2B5EF4-FFF2-40B4-BE49-F238E27FC236}">
                    <a16:creationId xmlns:a16="http://schemas.microsoft.com/office/drawing/2014/main" id="{D8016F34-1C90-4886-9CF3-0CB57EBDB5A8}"/>
                  </a:ext>
                </a:extLst>
              </p:cNvPr>
              <p:cNvSpPr>
                <a:spLocks/>
              </p:cNvSpPr>
              <p:nvPr/>
            </p:nvSpPr>
            <p:spPr bwMode="auto">
              <a:xfrm>
                <a:off x="7477335" y="2399262"/>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6" name="Freeform 200">
              <a:extLst>
                <a:ext uri="{FF2B5EF4-FFF2-40B4-BE49-F238E27FC236}">
                  <a16:creationId xmlns:a16="http://schemas.microsoft.com/office/drawing/2014/main" id="{1C1FDEA1-870D-43B4-8D29-4416CF5F8B96}"/>
                </a:ext>
              </a:extLst>
            </p:cNvPr>
            <p:cNvSpPr>
              <a:spLocks/>
            </p:cNvSpPr>
            <p:nvPr/>
          </p:nvSpPr>
          <p:spPr bwMode="auto">
            <a:xfrm>
              <a:off x="3126131" y="2813009"/>
              <a:ext cx="354481" cy="282217"/>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Tree>
    <p:extLst>
      <p:ext uri="{BB962C8B-B14F-4D97-AF65-F5344CB8AC3E}">
        <p14:creationId xmlns:p14="http://schemas.microsoft.com/office/powerpoint/2010/main" val="243065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DF36A5-B200-4C8D-8727-4CE62D0F9CE2}"/>
              </a:ext>
            </a:extLst>
          </p:cNvPr>
          <p:cNvSpPr>
            <a:spLocks noGrp="1"/>
          </p:cNvSpPr>
          <p:nvPr>
            <p:ph type="title"/>
          </p:nvPr>
        </p:nvSpPr>
        <p:spPr/>
        <p:txBody>
          <a:bodyPr>
            <a:normAutofit fontScale="90000"/>
          </a:bodyPr>
          <a:lstStyle/>
          <a:p>
            <a:r>
              <a:rPr lang="en-US"/>
              <a:t>Additional resources</a:t>
            </a:r>
          </a:p>
        </p:txBody>
      </p:sp>
      <p:sp>
        <p:nvSpPr>
          <p:cNvPr id="12" name="Subtitle 11">
            <a:extLst>
              <a:ext uri="{FF2B5EF4-FFF2-40B4-BE49-F238E27FC236}">
                <a16:creationId xmlns:a16="http://schemas.microsoft.com/office/drawing/2014/main" id="{ACCB8D69-FB4C-46C5-87D2-6C093F78E347}"/>
              </a:ext>
            </a:extLst>
          </p:cNvPr>
          <p:cNvSpPr>
            <a:spLocks noGrp="1"/>
          </p:cNvSpPr>
          <p:nvPr>
            <p:ph type="subTitle" idx="27"/>
          </p:nvPr>
        </p:nvSpPr>
        <p:spPr>
          <a:xfrm>
            <a:off x="466368" y="1072494"/>
            <a:ext cx="11503739" cy="622927"/>
          </a:xfrm>
        </p:spPr>
        <p:txBody>
          <a:bodyPr/>
          <a:lstStyle/>
          <a:p>
            <a:r>
              <a:rPr lang="en-US"/>
              <a:t>Additional Azure-related elements from across Microsoft</a:t>
            </a:r>
            <a:br>
              <a:rPr lang="en-US"/>
            </a:br>
            <a:r>
              <a:rPr lang="en-US" sz="1600"/>
              <a:t>(may require Corpnet access)</a:t>
            </a:r>
          </a:p>
        </p:txBody>
      </p:sp>
      <p:sp>
        <p:nvSpPr>
          <p:cNvPr id="13" name="Content Placeholder 12">
            <a:extLst>
              <a:ext uri="{FF2B5EF4-FFF2-40B4-BE49-F238E27FC236}">
                <a16:creationId xmlns:a16="http://schemas.microsoft.com/office/drawing/2014/main" id="{E9AB243D-81F6-40BE-A777-E876C9DEBD88}"/>
              </a:ext>
            </a:extLst>
          </p:cNvPr>
          <p:cNvSpPr>
            <a:spLocks noGrp="1"/>
          </p:cNvSpPr>
          <p:nvPr>
            <p:ph idx="26"/>
          </p:nvPr>
        </p:nvSpPr>
        <p:spPr/>
        <p:txBody>
          <a:bodyPr/>
          <a:lstStyle/>
          <a:p>
            <a:r>
              <a:rPr lang="en-US"/>
              <a:t>PowerPoint templates</a:t>
            </a:r>
          </a:p>
          <a:p>
            <a:pPr lvl="1"/>
            <a:r>
              <a:rPr lang="en-US">
                <a:hlinkClick r:id="rId3"/>
              </a:rPr>
              <a:t>C+E branded template</a:t>
            </a:r>
            <a:endParaRPr lang="en-US"/>
          </a:p>
          <a:p>
            <a:pPr lvl="1"/>
            <a:r>
              <a:rPr lang="en-US">
                <a:hlinkClick r:id="rId4"/>
              </a:rPr>
              <a:t>Azure branded template</a:t>
            </a:r>
            <a:endParaRPr lang="en-US"/>
          </a:p>
          <a:p>
            <a:pPr lvl="1"/>
            <a:r>
              <a:rPr lang="en-US">
                <a:hlinkClick r:id="rId5"/>
              </a:rPr>
              <a:t>APEX | CDA branded template</a:t>
            </a:r>
            <a:endParaRPr lang="en-US"/>
          </a:p>
          <a:p>
            <a:r>
              <a:rPr lang="en-US"/>
              <a:t>Iconography</a:t>
            </a:r>
          </a:p>
          <a:p>
            <a:pPr lvl="1"/>
            <a:r>
              <a:rPr lang="en-US">
                <a:hlinkClick r:id="rId6"/>
              </a:rPr>
              <a:t>C+E Icon set</a:t>
            </a:r>
            <a:endParaRPr lang="en-US"/>
          </a:p>
        </p:txBody>
      </p:sp>
      <p:sp>
        <p:nvSpPr>
          <p:cNvPr id="18" name="Content Placeholder 17">
            <a:extLst>
              <a:ext uri="{FF2B5EF4-FFF2-40B4-BE49-F238E27FC236}">
                <a16:creationId xmlns:a16="http://schemas.microsoft.com/office/drawing/2014/main" id="{412493EE-4429-43CF-82DE-7DA5879C3E88}"/>
              </a:ext>
            </a:extLst>
          </p:cNvPr>
          <p:cNvSpPr>
            <a:spLocks noGrp="1"/>
          </p:cNvSpPr>
          <p:nvPr>
            <p:ph idx="33"/>
          </p:nvPr>
        </p:nvSpPr>
        <p:spPr/>
        <p:txBody>
          <a:bodyPr/>
          <a:lstStyle/>
          <a:p>
            <a:r>
              <a:rPr lang="en-US"/>
              <a:t>Branding</a:t>
            </a:r>
          </a:p>
          <a:p>
            <a:pPr lvl="1"/>
            <a:r>
              <a:rPr lang="en-US">
                <a:hlinkClick r:id="rId7"/>
              </a:rPr>
              <a:t>Brand Central</a:t>
            </a:r>
            <a:endParaRPr lang="en-US"/>
          </a:p>
          <a:p>
            <a:pPr lvl="1"/>
            <a:r>
              <a:rPr lang="en-US">
                <a:hlinkClick r:id="rId8"/>
              </a:rPr>
              <a:t>C+E Brand Guidelines</a:t>
            </a:r>
            <a:endParaRPr lang="en-US"/>
          </a:p>
          <a:p>
            <a:pPr lvl="1"/>
            <a:r>
              <a:rPr lang="en-US">
                <a:hlinkClick r:id="rId9" invalidUrl="https://microsoft.sharepoint.com/teams/BrandCentral/Guidelines/Brand architecture at Microsoft.pdf"/>
              </a:rPr>
              <a:t>Brand Architecture at Microsoft</a:t>
            </a:r>
            <a:endParaRPr lang="en-US"/>
          </a:p>
          <a:p>
            <a:r>
              <a:rPr lang="en-US"/>
              <a:t>Style Guides</a:t>
            </a:r>
          </a:p>
          <a:p>
            <a:pPr lvl="1"/>
            <a:r>
              <a:rPr lang="en-US">
                <a:hlinkClick r:id="rId10"/>
              </a:rPr>
              <a:t>Microsoft Cloud Style Guide</a:t>
            </a:r>
            <a:endParaRPr lang="en-US"/>
          </a:p>
          <a:p>
            <a:pPr lvl="1"/>
            <a:r>
              <a:rPr lang="en-GB">
                <a:hlinkClick r:id="rId11"/>
              </a:rPr>
              <a:t>A</a:t>
            </a:r>
            <a:r>
              <a:rPr lang="en-US" err="1">
                <a:hlinkClick r:id="rId11"/>
              </a:rPr>
              <a:t>zure</a:t>
            </a:r>
            <a:r>
              <a:rPr lang="en-US">
                <a:hlinkClick r:id="rId11"/>
              </a:rPr>
              <a:t> DevOps Branding Guide</a:t>
            </a:r>
            <a:endParaRPr lang="en-US"/>
          </a:p>
          <a:p>
            <a:endParaRPr lang="en-US"/>
          </a:p>
        </p:txBody>
      </p:sp>
    </p:spTree>
    <p:extLst>
      <p:ext uri="{BB962C8B-B14F-4D97-AF65-F5344CB8AC3E}">
        <p14:creationId xmlns:p14="http://schemas.microsoft.com/office/powerpoint/2010/main" val="1849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Faster</a:t>
            </a:r>
          </a:p>
          <a:p>
            <a:pPr algn="ctr" defTabSz="914016">
              <a:spcBef>
                <a:spcPts val="784"/>
              </a:spcBef>
              <a:defRPr/>
            </a:pPr>
            <a:r>
              <a:rPr lang="en-US" sz="2353"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2,604x Faster Mean </a:t>
            </a:r>
          </a:p>
          <a:p>
            <a:pPr algn="ctr" defTabSz="914016">
              <a:spcBef>
                <a:spcPts val="784"/>
              </a:spcBef>
              <a:defRPr/>
            </a:pPr>
            <a:r>
              <a:rPr lang="en-US" sz="2353"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 ready presentation highlighting Azure DevOps.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Lauren Husum</DisplayName>
        <AccountId>39842</AccountId>
        <AccountType/>
      </UserInfo>
    </Owner>
    <PublishDate xmlns="230E9DF3-BE65-4C73-A93B-D1236EBD677E">2018-10-23T07:00:00+00:00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2019-11-13T08:00:00+00:00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 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 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 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 Sales, Marketing, Services Group</TermName>
          <TermId xmlns="http://schemas.microsoft.com/office/infopath/2007/PartnerControls">ecda8836-afa0-40aa-878e-630e18c8fc5c</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i:0#.f|membership|avbelur@microsoft.com</DisplayName>
        <AccountId>7545</AccountId>
        <AccountType/>
      </UserInfo>
      <UserInfo>
        <DisplayName>i:0#.f|membership|v-brisch@microsoft.com</DisplayName>
        <AccountId>74</AccountId>
        <AccountType/>
      </UserInfo>
      <UserInfo>
        <DisplayName>i:0#.f|membership|v-chstin@microsoft.com</DisplayName>
        <AccountId>47404</AccountId>
        <AccountType/>
      </UserInfo>
      <UserInfo>
        <DisplayName>i:0#.f|membership|tonyk@microsoft.com</DisplayName>
        <AccountId>2966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 Worldwide Inside Sales Readiness</TermName>
          <TermId xmlns="http://schemas.microsoft.com/office/infopath/2007/PartnerControls">3a4e01ea-907e-4f11-9b1b-2424e207e8d1</TermId>
        </TermInfo>
        <TermInfo xmlns="http://schemas.microsoft.com/office/infopath/2007/PartnerControls">
          <TermName xmlns="http://schemas.microsoft.com/office/infopath/2007/PartnerControls"> demonstrations</TermName>
          <TermId xmlns="http://schemas.microsoft.com/office/infopath/2007/PartnerControls">9d7e8b48-4bca-4e36-b42f-43a31858d57a</TermId>
        </TermInfo>
        <TermInfo xmlns="http://schemas.microsoft.com/office/infopath/2007/PartnerControls">
          <TermName xmlns="http://schemas.microsoft.com/office/infopath/2007/PartnerControls"> Cloud Infrastructure Management</TermName>
          <TermId xmlns="http://schemas.microsoft.com/office/infopath/2007/PartnerControls">bf62fa1f-b2ce-4d25-abaa-82c31ee6dc31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 Intelligent Cloud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 Microsoft Azure Marketing</TermName>
          <TermId xmlns="http://schemas.microsoft.com/office/infopath/2007/PartnerControls">0958c357-5252-473f-8b4e-42f27525a99d</TermId>
        </TermInfo>
      </Terms>
    </b4224c12c78d42ea9b214de0badf8358>
    <TaxCatchAll xmlns="230e9df3-be65-4c73-a93b-d1236ebd677e">
      <Value>1886</Value>
      <Value>34</Value>
      <Value>31</Value>
      <Value>169</Value>
      <Value>26</Value>
      <Value>580</Value>
      <Value>21</Value>
      <Value>20</Value>
      <Value>14</Value>
      <Value>434</Value>
      <Value>603</Value>
      <Value>80</Value>
      <Value>42</Value>
      <Value>37</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G01KC-1-305</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G01KC-99682991-38835</_dlc_DocId>
    <_dlc_DocIdUrl xmlns="230e9df3-be65-4c73-a93b-d1236ebd677e">
      <Url>https://microsoft.sharepoint.com/sites/Infopedia_G01KC/_layouts/15/DocIdRedir.aspx?ID=G01KC-99682991-38835</Url>
      <Description>G01KC-99682991-38835</Description>
    </_dlc_DocIdUrl>
    <_dlc_ExpireDateSaved xmlns="http://schemas.microsoft.com/sharepoint/v3" xsi:nil="true"/>
    <_dlc_ExpireDate xmlns="http://schemas.microsoft.com/sharepoint/v3">2019-11-13T08:00:00+00:00</_dlc_ExpireDate>
    <MediaServiceKeyPoints xmlns="b3bc04a5-d503-43b1-b98c-a8cf663329d9" xsi:nil="true"/>
  </documentManagement>
</p:properties>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74D3A09A-5044-43ED-B129-6E3441C090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579619-92B4-4C55-8E30-9C143F8F780A}">
  <ds:schemaRefs>
    <ds:schemaRef ds:uri="office.server.policy"/>
  </ds:schemaRefs>
</ds:datastoreItem>
</file>

<file path=customXml/itemProps4.xml><?xml version="1.0" encoding="utf-8"?>
<ds:datastoreItem xmlns:ds="http://schemas.openxmlformats.org/officeDocument/2006/customXml" ds:itemID="{63A58D42-2A78-4981-9441-06C095525CE0}">
  <ds:schemaRefs>
    <ds:schemaRef ds:uri="Microsoft.SharePoint.Taxonomy.ContentTypeSync"/>
  </ds:schemaRefs>
</ds:datastoreItem>
</file>

<file path=customXml/itemProps5.xml><?xml version="1.0" encoding="utf-8"?>
<ds:datastoreItem xmlns:ds="http://schemas.openxmlformats.org/officeDocument/2006/customXml" ds:itemID="{5AA44711-C8B2-418F-8898-1180B80D33BD}">
  <ds:schemaRefs>
    <ds:schemaRef ds:uri="http://schemas.microsoft.com/sharepoint/events"/>
  </ds:schemaRefs>
</ds:datastoreItem>
</file>

<file path=customXml/itemProps6.xml><?xml version="1.0" encoding="utf-8"?>
<ds:datastoreItem xmlns:ds="http://schemas.openxmlformats.org/officeDocument/2006/customXml" ds:itemID="{32A15399-885A-441B-A114-CB6E80EBF6A5}">
  <ds:schemaRefs>
    <ds:schemaRef ds:uri="230e9df3-be65-4c73-a93b-d1236ebd677e"/>
    <ds:schemaRef ds:uri="http://purl.org/dc/elements/1.1/"/>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
    <ds:schemaRef ds:uri="http://purl.org/dc/dcmitype/"/>
    <ds:schemaRef ds:uri="b3bc04a5-d503-43b1-b98c-a8cf663329d9"/>
    <ds:schemaRef ds:uri="230E9DF3-BE65-4C73-A93B-D1236EBD677E"/>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4391</TotalTime>
  <Words>4014</Words>
  <Application>Microsoft Office PowerPoint</Application>
  <PresentationFormat>Custom</PresentationFormat>
  <Paragraphs>732</Paragraphs>
  <Slides>46</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Consolas</vt:lpstr>
      <vt:lpstr>Rockwell Extra Bold</vt:lpstr>
      <vt:lpstr>Segoe Pro Semibold</vt:lpstr>
      <vt:lpstr>Segoe UI</vt:lpstr>
      <vt:lpstr>Segoe UI Light</vt:lpstr>
      <vt:lpstr>Segoe UI Semibold</vt:lpstr>
      <vt:lpstr>Segoe UI Semilight</vt:lpstr>
      <vt:lpstr>Wingdings</vt:lpstr>
      <vt:lpstr>Azure PPT Template - 2018</vt:lpstr>
      <vt:lpstr>Azure DevOps </vt:lpstr>
      <vt:lpstr>About Me</vt:lpstr>
      <vt:lpstr>Azure DevOps</vt:lpstr>
      <vt:lpstr>What is DevOps?</vt:lpstr>
      <vt:lpstr>High Performance DevOps Companies Achieve…</vt:lpstr>
      <vt:lpstr>What technologies do I need to support DevOps?</vt:lpstr>
      <vt:lpstr>Introducing Azure DevOps</vt:lpstr>
      <vt:lpstr>Azure Boards</vt:lpstr>
      <vt:lpstr>Azure Repos</vt:lpstr>
      <vt:lpstr>Azure Pipelines</vt:lpstr>
      <vt:lpstr>Azure Pipelines</vt:lpstr>
      <vt:lpstr>PowerPoint Presentation</vt:lpstr>
      <vt:lpstr>Microsoft       Open Source</vt:lpstr>
      <vt:lpstr>Integrated with GitHub</vt:lpstr>
      <vt:lpstr>Azure Test Plans</vt:lpstr>
      <vt:lpstr>Azure Artifacts</vt:lpstr>
      <vt:lpstr>Azure DevOps</vt:lpstr>
      <vt:lpstr>Azure DevOps</vt:lpstr>
      <vt:lpstr>Azure DevOps: Choose the tools and clouds you love</vt:lpstr>
      <vt:lpstr>Azure DevOps supports small teams to largest enterprises</vt:lpstr>
      <vt:lpstr>DevOps at Microsoft</vt:lpstr>
      <vt:lpstr>PowerPoint Presentation</vt:lpstr>
      <vt:lpstr>Migrating from TFS to Azure DevOps</vt:lpstr>
      <vt:lpstr>Azure DevOps</vt:lpstr>
      <vt:lpstr>Azure DevOps Services Pricing</vt:lpstr>
      <vt:lpstr>Thank You</vt:lpstr>
      <vt:lpstr>PowerPoint Presentation</vt:lpstr>
      <vt:lpstr>Deck Resources</vt:lpstr>
      <vt:lpstr>DevOps Pipelines in Minutes</vt:lpstr>
      <vt:lpstr>Early adopters</vt:lpstr>
      <vt:lpstr>Device layout</vt:lpstr>
      <vt:lpstr>Global Reach</vt:lpstr>
      <vt:lpstr>Segoe UI is the font that’s used for  on-screen and digital executions</vt:lpstr>
      <vt:lpstr>Azure brand colors</vt:lpstr>
      <vt:lpstr>Azure DevOps colors</vt:lpstr>
      <vt:lpstr>Colors and Accessibility</vt:lpstr>
      <vt:lpstr>Azure DevOps Branding Guidelines</vt:lpstr>
      <vt:lpstr>Azure DevOps Icons</vt:lpstr>
      <vt:lpstr>Logos and Wordmarks</vt:lpstr>
      <vt:lpstr>ICON SVGs</vt:lpstr>
      <vt:lpstr>ICON SVGs</vt:lpstr>
      <vt:lpstr>ICON SVGs</vt:lpstr>
      <vt:lpstr>ICON SVGs</vt:lpstr>
      <vt:lpstr>ICON SVGs</vt:lpstr>
      <vt:lpstr>World map</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 Deep Dive</dc:title>
  <dc:creator>Martin Woodward</dc:creator>
  <cp:keywords/>
  <cp:lastModifiedBy>Stephen Donaghy</cp:lastModifiedBy>
  <cp:revision>49</cp:revision>
  <dcterms:modified xsi:type="dcterms:W3CDTF">2019-04-03T11:33:40Z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4" name="_dlc_DocIdItemGuid">
    <vt:lpwstr>310cdb29-c324-445b-963c-dab9f1c55977</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169;#presentations|317da5a4-398e-4c38-b265-afd519770055</vt:lpwstr>
  </property>
  <property fmtid="{D5CDD505-2E9C-101B-9397-08002B2CF9AE}" pid="20" name="Confidentiality">
    <vt:lpwstr>14;#customer ready|8986c41d-21c5-4f8f-8a12-ea4625b46858</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21;#Intelligent Cloud|adc2fe87-c79a-4ded-a449-3f86b954069d;#20;# Microsoft Azure Domain|d600a391-d529-4311-892b-2c05c1ab2538;#37;# Sales, Marketing, Services Group|ecda8836-afa0-40aa-878e-630e18c8fc5c</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80;#Azure platform|df6aaec2-d07c-4319-b510-15a691aea35b;#26;# Azure|669a3112-5edf-444b-a003-630063601f07</vt:lpwstr>
  </property>
  <property fmtid="{D5CDD505-2E9C-101B-9397-08002B2CF9AE}" pid="28" name="l6f004f21209409da86a713c0f24627d">
    <vt:lpwstr/>
  </property>
  <property fmtid="{D5CDD505-2E9C-101B-9397-08002B2CF9AE}" pid="29" name="Topics">
    <vt:lpwstr/>
  </property>
  <property fmtid="{D5CDD505-2E9C-101B-9397-08002B2CF9AE}" pid="30" name="Groups">
    <vt:lpwstr>31;#Microsoft Azure Marketing|0958c357-5252-473f-8b4e-42f27525a99d;#34;# Worldwide Readiness|c6595b84-b463-470a-bb46-2a47364645be;#42;# Intelligent Cloud Marketing Group|4f75e184-e5aa-4234-a07f-b032d60df254</vt:lpwstr>
  </property>
  <property fmtid="{D5CDD505-2E9C-101B-9397-08002B2CF9AE}" pid="31" name="MSProductsTaxHTField0">
    <vt:lpwstr/>
  </property>
  <property fmtid="{D5CDD505-2E9C-101B-9397-08002B2CF9AE}" pid="32" name="Languages">
    <vt:lpwstr/>
  </property>
  <property fmtid="{D5CDD505-2E9C-101B-9397-08002B2CF9AE}" pid="33" name="e8080b0481964c759b2c36ae49591b31">
    <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NewsSource">
    <vt:lpwstr/>
  </property>
  <property fmtid="{D5CDD505-2E9C-101B-9397-08002B2CF9AE}" pid="41" name="SMSGTags">
    <vt:lpwstr/>
  </property>
  <property fmtid="{D5CDD505-2E9C-101B-9397-08002B2CF9AE}" pid="42" name="MSPhysicalGeography">
    <vt:lpwstr/>
  </property>
  <property fmtid="{D5CDD505-2E9C-101B-9397-08002B2CF9AE}" pid="43" name="EnterpriseDomainTags">
    <vt:lpwstr>34;#Worldwide Readiness|c6595b84-b463-470a-bb46-2a47364645be;#42;# Intelligent Cloud Marketing Group|4f75e184-e5aa-4234-a07f-b032d60df254;#31;# Microsoft Azure Marketing|0958c357-5252-473f-8b4e-42f27525a99d</vt:lpwstr>
  </property>
  <property fmtid="{D5CDD505-2E9C-101B-9397-08002B2CF9AE}" pid="44" name="j3562c58ee414e028925bc902cfc01a1">
    <vt:lpwstr/>
  </property>
  <property fmtid="{D5CDD505-2E9C-101B-9397-08002B2CF9AE}" pid="45" name="la4444b61d19467597d63190b69ac227">
    <vt:lpwstr/>
  </property>
  <property fmtid="{D5CDD505-2E9C-101B-9397-08002B2CF9AE}" pid="46" name="Segments">
    <vt:lpwstr/>
  </property>
  <property fmtid="{D5CDD505-2E9C-101B-9397-08002B2CF9AE}" pid="47" name="Partners">
    <vt:lpwstr/>
  </property>
  <property fmtid="{D5CDD505-2E9C-101B-9397-08002B2CF9AE}" pid="48" name="ActivitiesAndPrograms">
    <vt:lpwstr>580;#Executive Briefing Center|f6f45d27-6c93-466a-8cd5-2846af886eb9;#603;# Worldwide Inside Sales Readiness|3a4e01ea-907e-4f11-9b1b-2424e207e8d1;#434;# demonstrations|9d7e8b48-4bca-4e36-b42f-43a31858d57a;#1886;# Cloud Infrastructure Management|bf62fa1f-b2</vt:lpwstr>
  </property>
  <property fmtid="{D5CDD505-2E9C-101B-9397-08002B2CF9AE}" pid="49" name="_docset_NoMedatataSyncRequired">
    <vt:lpwstr>False</vt:lpwstr>
  </property>
  <property fmtid="{D5CDD505-2E9C-101B-9397-08002B2CF9AE}" pid="50" name="SharedWithUsers">
    <vt:lpwstr>13100;#Il Seok Oh</vt:lpwstr>
  </property>
</Properties>
</file>